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9" r:id="rId10"/>
    <p:sldId id="263" r:id="rId11"/>
    <p:sldId id="266" r:id="rId12"/>
    <p:sldId id="268" r:id="rId13"/>
    <p:sldId id="270" r:id="rId14"/>
    <p:sldId id="274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rina Bin Sweety" initials="SBS" lastIdx="1" clrIdx="0">
    <p:extLst>
      <p:ext uri="{19B8F6BF-5375-455C-9EA6-DF929625EA0E}">
        <p15:presenceInfo xmlns:p15="http://schemas.microsoft.com/office/powerpoint/2012/main" userId="1c655e7c22343e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1T18:13:36.98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90DD0-AA7C-49AB-9160-55216CD3D145}" type="datetimeFigureOut">
              <a:rPr lang="en-US" smtClean="0"/>
              <a:t>07-Mar-20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9764E-5069-4197-97B6-35107DA8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2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2400" dirty="0"/>
              <a:t>				</a:t>
            </a:r>
            <a:r>
              <a:rPr lang="en-US" sz="2400" dirty="0"/>
              <a:t>এ</a:t>
            </a:r>
            <a:r>
              <a:rPr lang="bn-BD" sz="2400" dirty="0"/>
              <a:t>ই</a:t>
            </a:r>
            <a:r>
              <a:rPr lang="en-US" sz="2400" dirty="0"/>
              <a:t> </a:t>
            </a:r>
            <a:r>
              <a:rPr lang="en-US" sz="2400" dirty="0" err="1"/>
              <a:t>স্লাইডটিতে</a:t>
            </a:r>
            <a:r>
              <a:rPr lang="en-US" sz="2400" dirty="0"/>
              <a:t> </a:t>
            </a:r>
            <a:r>
              <a:rPr lang="en-US" sz="2400" dirty="0" err="1"/>
              <a:t>ট্রিগার</a:t>
            </a:r>
            <a:r>
              <a:rPr lang="en-US" sz="2400" dirty="0"/>
              <a:t> </a:t>
            </a:r>
            <a:r>
              <a:rPr lang="en-US" sz="2400" dirty="0" err="1"/>
              <a:t>এনিমাশন</a:t>
            </a:r>
            <a:r>
              <a:rPr lang="en-US" sz="2400" dirty="0"/>
              <a:t> </a:t>
            </a:r>
            <a:r>
              <a:rPr lang="en-US" sz="2400" dirty="0" err="1"/>
              <a:t>ব্যবহার</a:t>
            </a:r>
            <a:r>
              <a:rPr lang="en-US" sz="2400" dirty="0"/>
              <a:t> </a:t>
            </a:r>
            <a:r>
              <a:rPr lang="en-US" sz="2400" dirty="0" err="1"/>
              <a:t>করা</a:t>
            </a:r>
            <a:r>
              <a:rPr lang="en-US" sz="2400" dirty="0"/>
              <a:t> </a:t>
            </a:r>
            <a:r>
              <a:rPr lang="en-US" sz="2400" dirty="0" err="1"/>
              <a:t>হয়েছে</a:t>
            </a:r>
            <a:r>
              <a:rPr lang="en-US" sz="2400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9764E-5069-4197-97B6-35107DA8B1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5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/>
              <a:t>					</a:t>
            </a:r>
            <a:r>
              <a:rPr lang="en-US" sz="1200" dirty="0"/>
              <a:t>এ</a:t>
            </a:r>
            <a:r>
              <a:rPr lang="bn-BD" sz="1200" dirty="0"/>
              <a:t>ই</a:t>
            </a:r>
            <a:r>
              <a:rPr lang="en-US" sz="1200" dirty="0"/>
              <a:t> </a:t>
            </a:r>
            <a:r>
              <a:rPr lang="en-US" sz="1200" dirty="0" err="1"/>
              <a:t>স্লাইডটিতে</a:t>
            </a:r>
            <a:r>
              <a:rPr lang="en-US" sz="1200" dirty="0"/>
              <a:t> </a:t>
            </a:r>
            <a:r>
              <a:rPr lang="en-US" sz="1200" dirty="0" err="1"/>
              <a:t>ট্রিগার</a:t>
            </a:r>
            <a:r>
              <a:rPr lang="en-US" sz="1200" dirty="0"/>
              <a:t> </a:t>
            </a:r>
            <a:r>
              <a:rPr lang="en-US" sz="1200" dirty="0" err="1"/>
              <a:t>এনিমাশন</a:t>
            </a:r>
            <a:r>
              <a:rPr lang="en-US" sz="1200" dirty="0"/>
              <a:t> </a:t>
            </a:r>
            <a:r>
              <a:rPr lang="en-US" sz="1200" dirty="0" err="1"/>
              <a:t>ব্যবহার</a:t>
            </a:r>
            <a:r>
              <a:rPr lang="en-US" sz="1200" dirty="0"/>
              <a:t> </a:t>
            </a:r>
            <a:r>
              <a:rPr lang="en-US" sz="1200" dirty="0" err="1"/>
              <a:t>করা</a:t>
            </a:r>
            <a:r>
              <a:rPr lang="en-US" sz="1200" dirty="0"/>
              <a:t> </a:t>
            </a:r>
            <a:r>
              <a:rPr lang="en-US" sz="1200" dirty="0" err="1"/>
              <a:t>হয়েছে</a:t>
            </a:r>
            <a:r>
              <a:rPr lang="en-US" sz="1200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9764E-5069-4197-97B6-35107DA8B1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1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34C1F-9EAE-483E-9F7B-7B9D290A63FA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879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5637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6711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10016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72D6-9135-4793-97B1-00003A20291A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078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D5C2-359E-437B-AF58-6A6262A422C8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FBE6-804A-45D6-B130-8B0F3699C193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D405-9202-4158-BC90-7AF04517D1CA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7DF93-CF66-455C-B13A-4782AFA4DD28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BE15-9071-4A69-B02D-69E66B27AAC8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4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E6ED-8ACF-4DB1-94C1-C11C719B5E06}" type="datetime1">
              <a:rPr lang="en-US" smtClean="0"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7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4925-EED7-4FC2-9D25-54315C2EF9CC}" type="datetime1">
              <a:rPr lang="en-US" smtClean="0"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D1ED-65EE-4B73-949A-35FA52178ACB}" type="datetime1">
              <a:rPr lang="en-US" smtClean="0"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5EC7-D109-440B-804A-52D7E160806E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36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7DDE-35CA-4DA8-A152-9673B52BCC06}" type="datetime1">
              <a:rPr lang="en-US" smtClean="0"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72D6-9135-4793-97B1-00003A20291A}" type="datetime1">
              <a:rPr lang="en-US" smtClean="0"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0B5F7F-52A7-4962-BB75-FEFEA0EE3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Relationship Id="rId9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3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DC456D-A030-4663-A390-513E42D84BBE}"/>
              </a:ext>
            </a:extLst>
          </p:cNvPr>
          <p:cNvSpPr txBox="1"/>
          <p:nvPr/>
        </p:nvSpPr>
        <p:spPr>
          <a:xfrm>
            <a:off x="4557012" y="855237"/>
            <a:ext cx="5651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F9AEA-7759-41A0-8DB9-930DC1180BAD}"/>
              </a:ext>
            </a:extLst>
          </p:cNvPr>
          <p:cNvSpPr txBox="1"/>
          <p:nvPr/>
        </p:nvSpPr>
        <p:spPr>
          <a:xfrm>
            <a:off x="8312048" y="2094157"/>
            <a:ext cx="251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30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44F2A7-003B-44A4-AD23-1E6429D8D97C}"/>
              </a:ext>
            </a:extLst>
          </p:cNvPr>
          <p:cNvSpPr txBox="1"/>
          <p:nvPr/>
        </p:nvSpPr>
        <p:spPr>
          <a:xfrm>
            <a:off x="662609" y="463826"/>
            <a:ext cx="2239617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5413DDAC-5D2C-40D3-9F6B-59F65879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40" y="1514007"/>
            <a:ext cx="8265958" cy="48356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8786B90-7891-4ECB-A8C4-5B05B939E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93" y="1581244"/>
            <a:ext cx="2588752" cy="216588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B85F1E6-CC9F-4098-ACBD-F82E85EA0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93" y="3931809"/>
            <a:ext cx="2565726" cy="241780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39B7DE1-53A9-4C3C-AA0C-66011ECCA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72" y="2123495"/>
            <a:ext cx="2103620" cy="230653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598706-9CF6-4F96-BCDC-0F0630BE1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575" y="2123495"/>
            <a:ext cx="2504119" cy="246349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26DF258-789C-4AFA-B98D-296C69CEB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1" y="5039515"/>
            <a:ext cx="3057994" cy="11064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0F243F-F6F5-4DE4-9DCB-FA501A10F53C}"/>
              </a:ext>
            </a:extLst>
          </p:cNvPr>
          <p:cNvGrpSpPr/>
          <p:nvPr/>
        </p:nvGrpSpPr>
        <p:grpSpPr>
          <a:xfrm>
            <a:off x="9043680" y="1570059"/>
            <a:ext cx="2588752" cy="2163496"/>
            <a:chOff x="9043680" y="2125887"/>
            <a:chExt cx="2588752" cy="2163496"/>
          </a:xfrm>
          <a:solidFill>
            <a:schemeClr val="bg2"/>
          </a:solidFill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CE89B698-4FE9-4C33-84B6-0DAB4FAB1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680" y="2125887"/>
              <a:ext cx="2588752" cy="2163496"/>
            </a:xfrm>
            <a:prstGeom prst="rect">
              <a:avLst/>
            </a:prstGeom>
            <a:grp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135BE9-3746-41A6-9996-E1392F6D1A27}"/>
                </a:ext>
              </a:extLst>
            </p:cNvPr>
            <p:cNvSpPr txBox="1"/>
            <p:nvPr/>
          </p:nvSpPr>
          <p:spPr>
            <a:xfrm>
              <a:off x="10313761" y="3458386"/>
              <a:ext cx="1175128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bn-IN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৩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794480D-7D92-4E44-B94E-896ABCE97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8" y="2123495"/>
            <a:ext cx="5091093" cy="416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8DFE4-EC90-4936-943F-D53FC674FBFD}"/>
              </a:ext>
            </a:extLst>
          </p:cNvPr>
          <p:cNvSpPr txBox="1"/>
          <p:nvPr/>
        </p:nvSpPr>
        <p:spPr>
          <a:xfrm>
            <a:off x="662609" y="463826"/>
            <a:ext cx="2239617" cy="707886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9B9B3-21E0-4013-84B3-41D7CC8DBDD7}"/>
              </a:ext>
            </a:extLst>
          </p:cNvPr>
          <p:cNvSpPr/>
          <p:nvPr/>
        </p:nvSpPr>
        <p:spPr>
          <a:xfrm>
            <a:off x="662609" y="1311982"/>
            <a:ext cx="341268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3C3F6F-0503-4191-A554-37A299032C13}"/>
              </a:ext>
            </a:extLst>
          </p:cNvPr>
          <p:cNvSpPr/>
          <p:nvPr/>
        </p:nvSpPr>
        <p:spPr>
          <a:xfrm>
            <a:off x="4075292" y="1311982"/>
            <a:ext cx="257526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608A4-97F6-4A16-90C3-88233745882D}"/>
              </a:ext>
            </a:extLst>
          </p:cNvPr>
          <p:cNvSpPr/>
          <p:nvPr/>
        </p:nvSpPr>
        <p:spPr>
          <a:xfrm>
            <a:off x="662610" y="2019867"/>
            <a:ext cx="3412682" cy="3526151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43EE7-9229-4FBA-901C-5ED185283D67}"/>
              </a:ext>
            </a:extLst>
          </p:cNvPr>
          <p:cNvSpPr/>
          <p:nvPr/>
        </p:nvSpPr>
        <p:spPr>
          <a:xfrm>
            <a:off x="4075292" y="2019868"/>
            <a:ext cx="2575266" cy="3526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D9849FF-05A7-4796-BE1B-3E90F8A0A01C}"/>
              </a:ext>
            </a:extLst>
          </p:cNvPr>
          <p:cNvGrpSpPr/>
          <p:nvPr/>
        </p:nvGrpSpPr>
        <p:grpSpPr>
          <a:xfrm>
            <a:off x="909672" y="2309042"/>
            <a:ext cx="744023" cy="3091347"/>
            <a:chOff x="909672" y="2309042"/>
            <a:chExt cx="744023" cy="30913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024D26B-5BD2-488B-8AF6-1DC7ECED6306}"/>
                </a:ext>
              </a:extLst>
            </p:cNvPr>
            <p:cNvGrpSpPr/>
            <p:nvPr/>
          </p:nvGrpSpPr>
          <p:grpSpPr>
            <a:xfrm>
              <a:off x="909672" y="2309042"/>
              <a:ext cx="307495" cy="3091347"/>
              <a:chOff x="954642" y="2159140"/>
              <a:chExt cx="307495" cy="3091347"/>
            </a:xfrm>
            <a:solidFill>
              <a:srgbClr val="FFC000"/>
            </a:solidFill>
          </p:grpSpPr>
          <p:sp>
            <p:nvSpPr>
              <p:cNvPr id="9" name="Rectangle: Beveled 8">
                <a:extLst>
                  <a:ext uri="{FF2B5EF4-FFF2-40B4-BE49-F238E27FC236}">
                    <a16:creationId xmlns:a16="http://schemas.microsoft.com/office/drawing/2014/main" id="{27E3605C-6635-4F7B-BD47-5830E29EB7D9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Beveled 9">
                <a:extLst>
                  <a:ext uri="{FF2B5EF4-FFF2-40B4-BE49-F238E27FC236}">
                    <a16:creationId xmlns:a16="http://schemas.microsoft.com/office/drawing/2014/main" id="{0B314479-5379-43D8-AB79-476420BAF061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Beveled 10">
                <a:extLst>
                  <a:ext uri="{FF2B5EF4-FFF2-40B4-BE49-F238E27FC236}">
                    <a16:creationId xmlns:a16="http://schemas.microsoft.com/office/drawing/2014/main" id="{C28F643C-F793-43A8-8840-DEB6AE25192C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Beveled 11">
                <a:extLst>
                  <a:ext uri="{FF2B5EF4-FFF2-40B4-BE49-F238E27FC236}">
                    <a16:creationId xmlns:a16="http://schemas.microsoft.com/office/drawing/2014/main" id="{9C066607-8A9B-4992-A839-EEBDD6FBB08B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Beveled 12">
                <a:extLst>
                  <a:ext uri="{FF2B5EF4-FFF2-40B4-BE49-F238E27FC236}">
                    <a16:creationId xmlns:a16="http://schemas.microsoft.com/office/drawing/2014/main" id="{75689CC6-A166-4995-BC4D-B2ECF377FA3A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Beveled 13">
                <a:extLst>
                  <a:ext uri="{FF2B5EF4-FFF2-40B4-BE49-F238E27FC236}">
                    <a16:creationId xmlns:a16="http://schemas.microsoft.com/office/drawing/2014/main" id="{53B0FED9-0AC4-4BDA-8EB2-A34F9FBD98A0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Beveled 14">
                <a:extLst>
                  <a:ext uri="{FF2B5EF4-FFF2-40B4-BE49-F238E27FC236}">
                    <a16:creationId xmlns:a16="http://schemas.microsoft.com/office/drawing/2014/main" id="{4E983CCC-3B9D-49E1-ACC8-D0C821548A18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Beveled 15">
                <a:extLst>
                  <a:ext uri="{FF2B5EF4-FFF2-40B4-BE49-F238E27FC236}">
                    <a16:creationId xmlns:a16="http://schemas.microsoft.com/office/drawing/2014/main" id="{881D2E65-986B-4C76-B60B-BA10A9872C7D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Beveled 16">
                <a:extLst>
                  <a:ext uri="{FF2B5EF4-FFF2-40B4-BE49-F238E27FC236}">
                    <a16:creationId xmlns:a16="http://schemas.microsoft.com/office/drawing/2014/main" id="{D79F47C9-B217-4CF4-87F8-959031C01076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Beveled 17">
                <a:extLst>
                  <a:ext uri="{FF2B5EF4-FFF2-40B4-BE49-F238E27FC236}">
                    <a16:creationId xmlns:a16="http://schemas.microsoft.com/office/drawing/2014/main" id="{BFB88CC3-19E4-4708-9E7A-38EAFF10FECB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3C82B03-2A30-4B42-A8A1-C18527352E6E}"/>
                </a:ext>
              </a:extLst>
            </p:cNvPr>
            <p:cNvGrpSpPr/>
            <p:nvPr/>
          </p:nvGrpSpPr>
          <p:grpSpPr>
            <a:xfrm>
              <a:off x="1346200" y="2309042"/>
              <a:ext cx="307495" cy="3091347"/>
              <a:chOff x="954642" y="2159140"/>
              <a:chExt cx="307495" cy="3091347"/>
            </a:xfrm>
            <a:solidFill>
              <a:srgbClr val="FFC000"/>
            </a:solidFill>
          </p:grpSpPr>
          <p:sp>
            <p:nvSpPr>
              <p:cNvPr id="21" name="Rectangle: Beveled 20">
                <a:extLst>
                  <a:ext uri="{FF2B5EF4-FFF2-40B4-BE49-F238E27FC236}">
                    <a16:creationId xmlns:a16="http://schemas.microsoft.com/office/drawing/2014/main" id="{AF85BC02-C0A8-4BA3-AB30-1C009FA86BE8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Beveled 21">
                <a:extLst>
                  <a:ext uri="{FF2B5EF4-FFF2-40B4-BE49-F238E27FC236}">
                    <a16:creationId xmlns:a16="http://schemas.microsoft.com/office/drawing/2014/main" id="{101B24DC-2954-449C-B65C-819998987884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Beveled 22">
                <a:extLst>
                  <a:ext uri="{FF2B5EF4-FFF2-40B4-BE49-F238E27FC236}">
                    <a16:creationId xmlns:a16="http://schemas.microsoft.com/office/drawing/2014/main" id="{4D983D2E-C8C2-4D10-8E6D-491BAFC805F0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Beveled 23">
                <a:extLst>
                  <a:ext uri="{FF2B5EF4-FFF2-40B4-BE49-F238E27FC236}">
                    <a16:creationId xmlns:a16="http://schemas.microsoft.com/office/drawing/2014/main" id="{046EEB4A-3B1F-4FE9-A362-27EA20608EF7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Beveled 24">
                <a:extLst>
                  <a:ext uri="{FF2B5EF4-FFF2-40B4-BE49-F238E27FC236}">
                    <a16:creationId xmlns:a16="http://schemas.microsoft.com/office/drawing/2014/main" id="{27B7EA2F-5FCA-460B-83EC-54565CDCA77E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Beveled 25">
                <a:extLst>
                  <a:ext uri="{FF2B5EF4-FFF2-40B4-BE49-F238E27FC236}">
                    <a16:creationId xmlns:a16="http://schemas.microsoft.com/office/drawing/2014/main" id="{318A3DBB-B2DE-40A7-9D36-28D3898B3D82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Beveled 26">
                <a:extLst>
                  <a:ext uri="{FF2B5EF4-FFF2-40B4-BE49-F238E27FC236}">
                    <a16:creationId xmlns:a16="http://schemas.microsoft.com/office/drawing/2014/main" id="{94E12355-EFA4-4C73-A971-1FE6C717FB15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Beveled 27">
                <a:extLst>
                  <a:ext uri="{FF2B5EF4-FFF2-40B4-BE49-F238E27FC236}">
                    <a16:creationId xmlns:a16="http://schemas.microsoft.com/office/drawing/2014/main" id="{F065E1EF-2F65-41E0-A9EE-7B863FF62A50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Beveled 28">
                <a:extLst>
                  <a:ext uri="{FF2B5EF4-FFF2-40B4-BE49-F238E27FC236}">
                    <a16:creationId xmlns:a16="http://schemas.microsoft.com/office/drawing/2014/main" id="{383EED91-63B8-4850-ABF3-2AD80CC36CEF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Beveled 29">
                <a:extLst>
                  <a:ext uri="{FF2B5EF4-FFF2-40B4-BE49-F238E27FC236}">
                    <a16:creationId xmlns:a16="http://schemas.microsoft.com/office/drawing/2014/main" id="{DC5BFB98-32BA-455D-B700-BA1A86D44B7B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91C5622-EFC0-4E99-8688-D5AE8069CF99}"/>
              </a:ext>
            </a:extLst>
          </p:cNvPr>
          <p:cNvGrpSpPr/>
          <p:nvPr/>
        </p:nvGrpSpPr>
        <p:grpSpPr>
          <a:xfrm>
            <a:off x="1805408" y="2324291"/>
            <a:ext cx="791633" cy="3106596"/>
            <a:chOff x="1805408" y="2324291"/>
            <a:chExt cx="791633" cy="3106596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F0D89A5-0783-4F23-A362-6AEE7A6E6A45}"/>
                </a:ext>
              </a:extLst>
            </p:cNvPr>
            <p:cNvGrpSpPr/>
            <p:nvPr/>
          </p:nvGrpSpPr>
          <p:grpSpPr>
            <a:xfrm>
              <a:off x="1805408" y="2324291"/>
              <a:ext cx="307495" cy="3091347"/>
              <a:chOff x="954642" y="2159140"/>
              <a:chExt cx="307495" cy="3091347"/>
            </a:xfrm>
            <a:grpFill/>
          </p:grpSpPr>
          <p:sp>
            <p:nvSpPr>
              <p:cNvPr id="32" name="Rectangle: Beveled 31">
                <a:extLst>
                  <a:ext uri="{FF2B5EF4-FFF2-40B4-BE49-F238E27FC236}">
                    <a16:creationId xmlns:a16="http://schemas.microsoft.com/office/drawing/2014/main" id="{443442D1-A07E-4A63-A483-BFF9F19322FB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Beveled 32">
                <a:extLst>
                  <a:ext uri="{FF2B5EF4-FFF2-40B4-BE49-F238E27FC236}">
                    <a16:creationId xmlns:a16="http://schemas.microsoft.com/office/drawing/2014/main" id="{BD8540C1-5417-4FBC-ABD7-334FC4EA366B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Beveled 33">
                <a:extLst>
                  <a:ext uri="{FF2B5EF4-FFF2-40B4-BE49-F238E27FC236}">
                    <a16:creationId xmlns:a16="http://schemas.microsoft.com/office/drawing/2014/main" id="{C965DF4E-CCBD-44BC-8445-8E7667B3CC84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Beveled 34">
                <a:extLst>
                  <a:ext uri="{FF2B5EF4-FFF2-40B4-BE49-F238E27FC236}">
                    <a16:creationId xmlns:a16="http://schemas.microsoft.com/office/drawing/2014/main" id="{158C51FF-B664-4DF7-88CF-2B793EAEF654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Beveled 35">
                <a:extLst>
                  <a:ext uri="{FF2B5EF4-FFF2-40B4-BE49-F238E27FC236}">
                    <a16:creationId xmlns:a16="http://schemas.microsoft.com/office/drawing/2014/main" id="{CE61C1A7-172A-4737-9138-2397DBC366BF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Beveled 36">
                <a:extLst>
                  <a:ext uri="{FF2B5EF4-FFF2-40B4-BE49-F238E27FC236}">
                    <a16:creationId xmlns:a16="http://schemas.microsoft.com/office/drawing/2014/main" id="{17B3B3BD-304C-4EE3-B6D2-3BB1F2AF42BF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Beveled 37">
                <a:extLst>
                  <a:ext uri="{FF2B5EF4-FFF2-40B4-BE49-F238E27FC236}">
                    <a16:creationId xmlns:a16="http://schemas.microsoft.com/office/drawing/2014/main" id="{769C9822-E055-4B63-BB65-7990D12F2BC9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Beveled 38">
                <a:extLst>
                  <a:ext uri="{FF2B5EF4-FFF2-40B4-BE49-F238E27FC236}">
                    <a16:creationId xmlns:a16="http://schemas.microsoft.com/office/drawing/2014/main" id="{8C457210-810A-4066-BD2F-F94B52ADA35D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Beveled 39">
                <a:extLst>
                  <a:ext uri="{FF2B5EF4-FFF2-40B4-BE49-F238E27FC236}">
                    <a16:creationId xmlns:a16="http://schemas.microsoft.com/office/drawing/2014/main" id="{4444A012-CFC8-4105-929D-3EF24C66F6FB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Beveled 40">
                <a:extLst>
                  <a:ext uri="{FF2B5EF4-FFF2-40B4-BE49-F238E27FC236}">
                    <a16:creationId xmlns:a16="http://schemas.microsoft.com/office/drawing/2014/main" id="{EF95421D-8BB8-4448-BB3E-57ADA62BAD76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C9073F7-D96B-422F-9ABF-8F336E4F89AF}"/>
                </a:ext>
              </a:extLst>
            </p:cNvPr>
            <p:cNvGrpSpPr/>
            <p:nvPr/>
          </p:nvGrpSpPr>
          <p:grpSpPr>
            <a:xfrm>
              <a:off x="2289546" y="2339540"/>
              <a:ext cx="307495" cy="3091347"/>
              <a:chOff x="954642" y="2159140"/>
              <a:chExt cx="307495" cy="3091347"/>
            </a:xfrm>
            <a:grpFill/>
          </p:grpSpPr>
          <p:sp>
            <p:nvSpPr>
              <p:cNvPr id="43" name="Rectangle: Beveled 42">
                <a:extLst>
                  <a:ext uri="{FF2B5EF4-FFF2-40B4-BE49-F238E27FC236}">
                    <a16:creationId xmlns:a16="http://schemas.microsoft.com/office/drawing/2014/main" id="{A210BD5F-F96B-4964-8808-C4BC840198F0}"/>
                  </a:ext>
                </a:extLst>
              </p:cNvPr>
              <p:cNvSpPr/>
              <p:nvPr/>
            </p:nvSpPr>
            <p:spPr>
              <a:xfrm>
                <a:off x="962136" y="215914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Beveled 43">
                <a:extLst>
                  <a:ext uri="{FF2B5EF4-FFF2-40B4-BE49-F238E27FC236}">
                    <a16:creationId xmlns:a16="http://schemas.microsoft.com/office/drawing/2014/main" id="{84066711-4890-4CD3-B657-5FD05244BF0A}"/>
                  </a:ext>
                </a:extLst>
              </p:cNvPr>
              <p:cNvSpPr/>
              <p:nvPr/>
            </p:nvSpPr>
            <p:spPr>
              <a:xfrm>
                <a:off x="964366" y="246493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Beveled 44">
                <a:extLst>
                  <a:ext uri="{FF2B5EF4-FFF2-40B4-BE49-F238E27FC236}">
                    <a16:creationId xmlns:a16="http://schemas.microsoft.com/office/drawing/2014/main" id="{75251813-DC91-40CC-9C26-01EED1BA77BC}"/>
                  </a:ext>
                </a:extLst>
              </p:cNvPr>
              <p:cNvSpPr/>
              <p:nvPr/>
            </p:nvSpPr>
            <p:spPr>
              <a:xfrm>
                <a:off x="964366" y="493724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Beveled 45">
                <a:extLst>
                  <a:ext uri="{FF2B5EF4-FFF2-40B4-BE49-F238E27FC236}">
                    <a16:creationId xmlns:a16="http://schemas.microsoft.com/office/drawing/2014/main" id="{9625791C-C934-41D4-9D32-DD116002CC19}"/>
                  </a:ext>
                </a:extLst>
              </p:cNvPr>
              <p:cNvSpPr/>
              <p:nvPr/>
            </p:nvSpPr>
            <p:spPr>
              <a:xfrm>
                <a:off x="964366" y="465593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Beveled 46">
                <a:extLst>
                  <a:ext uri="{FF2B5EF4-FFF2-40B4-BE49-F238E27FC236}">
                    <a16:creationId xmlns:a16="http://schemas.microsoft.com/office/drawing/2014/main" id="{E2106687-D016-4BE0-9881-6B9627DE4CF6}"/>
                  </a:ext>
                </a:extLst>
              </p:cNvPr>
              <p:cNvSpPr/>
              <p:nvPr/>
            </p:nvSpPr>
            <p:spPr>
              <a:xfrm>
                <a:off x="954642" y="4359459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Beveled 47">
                <a:extLst>
                  <a:ext uri="{FF2B5EF4-FFF2-40B4-BE49-F238E27FC236}">
                    <a16:creationId xmlns:a16="http://schemas.microsoft.com/office/drawing/2014/main" id="{EEDB1B1C-18AF-4AED-9265-288A9A4B6FF1}"/>
                  </a:ext>
                </a:extLst>
              </p:cNvPr>
              <p:cNvSpPr/>
              <p:nvPr/>
            </p:nvSpPr>
            <p:spPr>
              <a:xfrm>
                <a:off x="954643" y="4046220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Beveled 48">
                <a:extLst>
                  <a:ext uri="{FF2B5EF4-FFF2-40B4-BE49-F238E27FC236}">
                    <a16:creationId xmlns:a16="http://schemas.microsoft.com/office/drawing/2014/main" id="{63B90431-33D9-4EDD-99B7-6E9FF19732AF}"/>
                  </a:ext>
                </a:extLst>
              </p:cNvPr>
              <p:cNvSpPr/>
              <p:nvPr/>
            </p:nvSpPr>
            <p:spPr>
              <a:xfrm>
                <a:off x="977323" y="3720063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Beveled 49">
                <a:extLst>
                  <a:ext uri="{FF2B5EF4-FFF2-40B4-BE49-F238E27FC236}">
                    <a16:creationId xmlns:a16="http://schemas.microsoft.com/office/drawing/2014/main" id="{B8B41891-80E4-4BAE-9946-E8C9A9C10B17}"/>
                  </a:ext>
                </a:extLst>
              </p:cNvPr>
              <p:cNvSpPr/>
              <p:nvPr/>
            </p:nvSpPr>
            <p:spPr>
              <a:xfrm>
                <a:off x="977324" y="3397347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Beveled 50">
                <a:extLst>
                  <a:ext uri="{FF2B5EF4-FFF2-40B4-BE49-F238E27FC236}">
                    <a16:creationId xmlns:a16="http://schemas.microsoft.com/office/drawing/2014/main" id="{047DDACB-AF41-4320-A982-F60E1F12FB01}"/>
                  </a:ext>
                </a:extLst>
              </p:cNvPr>
              <p:cNvSpPr/>
              <p:nvPr/>
            </p:nvSpPr>
            <p:spPr>
              <a:xfrm>
                <a:off x="977323" y="3082975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Beveled 51">
                <a:extLst>
                  <a:ext uri="{FF2B5EF4-FFF2-40B4-BE49-F238E27FC236}">
                    <a16:creationId xmlns:a16="http://schemas.microsoft.com/office/drawing/2014/main" id="{050BF955-4009-4EE6-BF61-A2DC5761F92E}"/>
                  </a:ext>
                </a:extLst>
              </p:cNvPr>
              <p:cNvSpPr/>
              <p:nvPr/>
            </p:nvSpPr>
            <p:spPr>
              <a:xfrm>
                <a:off x="954913" y="2787628"/>
                <a:ext cx="284813" cy="313239"/>
              </a:xfrm>
              <a:prstGeom prst="beve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6" name="Rectangle: Beveled 55">
            <a:extLst>
              <a:ext uri="{FF2B5EF4-FFF2-40B4-BE49-F238E27FC236}">
                <a16:creationId xmlns:a16="http://schemas.microsoft.com/office/drawing/2014/main" id="{B32B198B-F9D4-457E-9C83-2DB776768CAF}"/>
              </a:ext>
            </a:extLst>
          </p:cNvPr>
          <p:cNvSpPr/>
          <p:nvPr/>
        </p:nvSpPr>
        <p:spPr>
          <a:xfrm>
            <a:off x="4577234" y="4945518"/>
            <a:ext cx="284813" cy="313239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Beveled 56">
            <a:extLst>
              <a:ext uri="{FF2B5EF4-FFF2-40B4-BE49-F238E27FC236}">
                <a16:creationId xmlns:a16="http://schemas.microsoft.com/office/drawing/2014/main" id="{BDB6398F-7B8C-4235-B2E7-6C0C82782D15}"/>
              </a:ext>
            </a:extLst>
          </p:cNvPr>
          <p:cNvSpPr/>
          <p:nvPr/>
        </p:nvSpPr>
        <p:spPr>
          <a:xfrm>
            <a:off x="4577234" y="4639578"/>
            <a:ext cx="284813" cy="313239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45D6ECD-D4AD-42CE-90A6-69150FBA4AB7}"/>
              </a:ext>
            </a:extLst>
          </p:cNvPr>
          <p:cNvGrpSpPr/>
          <p:nvPr/>
        </p:nvGrpSpPr>
        <p:grpSpPr>
          <a:xfrm>
            <a:off x="4535330" y="2778776"/>
            <a:ext cx="301419" cy="1860802"/>
            <a:chOff x="4535330" y="2778776"/>
            <a:chExt cx="301419" cy="1860802"/>
          </a:xfrm>
        </p:grpSpPr>
        <p:sp>
          <p:nvSpPr>
            <p:cNvPr id="58" name="Rectangle: Beveled 57">
              <a:extLst>
                <a:ext uri="{FF2B5EF4-FFF2-40B4-BE49-F238E27FC236}">
                  <a16:creationId xmlns:a16="http://schemas.microsoft.com/office/drawing/2014/main" id="{B6B06F15-31BA-40B2-815D-DC5A1848564B}"/>
                </a:ext>
              </a:extLst>
            </p:cNvPr>
            <p:cNvSpPr/>
            <p:nvPr/>
          </p:nvSpPr>
          <p:spPr>
            <a:xfrm>
              <a:off x="4551936" y="4326339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Beveled 58">
              <a:extLst>
                <a:ext uri="{FF2B5EF4-FFF2-40B4-BE49-F238E27FC236}">
                  <a16:creationId xmlns:a16="http://schemas.microsoft.com/office/drawing/2014/main" id="{FD255800-E8C9-4EF1-97A0-988D35A20957}"/>
                </a:ext>
              </a:extLst>
            </p:cNvPr>
            <p:cNvSpPr/>
            <p:nvPr/>
          </p:nvSpPr>
          <p:spPr>
            <a:xfrm>
              <a:off x="4540852" y="4000218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Beveled 59">
              <a:extLst>
                <a:ext uri="{FF2B5EF4-FFF2-40B4-BE49-F238E27FC236}">
                  <a16:creationId xmlns:a16="http://schemas.microsoft.com/office/drawing/2014/main" id="{7580592E-19D2-45C5-A5A0-52AF1F7CBAA1}"/>
                </a:ext>
              </a:extLst>
            </p:cNvPr>
            <p:cNvSpPr/>
            <p:nvPr/>
          </p:nvSpPr>
          <p:spPr>
            <a:xfrm>
              <a:off x="4535330" y="3091506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Beveled 60">
              <a:extLst>
                <a:ext uri="{FF2B5EF4-FFF2-40B4-BE49-F238E27FC236}">
                  <a16:creationId xmlns:a16="http://schemas.microsoft.com/office/drawing/2014/main" id="{69283A31-0A14-4B0C-A7F5-4FA3F749A3D1}"/>
                </a:ext>
              </a:extLst>
            </p:cNvPr>
            <p:cNvSpPr/>
            <p:nvPr/>
          </p:nvSpPr>
          <p:spPr>
            <a:xfrm>
              <a:off x="4536083" y="3695358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Beveled 61">
              <a:extLst>
                <a:ext uri="{FF2B5EF4-FFF2-40B4-BE49-F238E27FC236}">
                  <a16:creationId xmlns:a16="http://schemas.microsoft.com/office/drawing/2014/main" id="{74A15520-E74D-47DE-ADC6-0336C5513281}"/>
                </a:ext>
              </a:extLst>
            </p:cNvPr>
            <p:cNvSpPr/>
            <p:nvPr/>
          </p:nvSpPr>
          <p:spPr>
            <a:xfrm>
              <a:off x="4536082" y="3380986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Beveled 62">
              <a:extLst>
                <a:ext uri="{FF2B5EF4-FFF2-40B4-BE49-F238E27FC236}">
                  <a16:creationId xmlns:a16="http://schemas.microsoft.com/office/drawing/2014/main" id="{2E8153A2-410E-4BD7-A08E-9604216B4A13}"/>
                </a:ext>
              </a:extLst>
            </p:cNvPr>
            <p:cNvSpPr/>
            <p:nvPr/>
          </p:nvSpPr>
          <p:spPr>
            <a:xfrm>
              <a:off x="4546472" y="2778776"/>
              <a:ext cx="284813" cy="313239"/>
            </a:xfrm>
            <a:prstGeom prst="bevel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E26F69-321C-4A23-BB3F-9CAD977904C3}"/>
                  </a:ext>
                </a:extLst>
              </p:cNvPr>
              <p:cNvSpPr txBox="1"/>
              <p:nvPr/>
            </p:nvSpPr>
            <p:spPr>
              <a:xfrm>
                <a:off x="3398099" y="463825"/>
                <a:ext cx="2239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৪৮ </a:t>
                </a:r>
                <a14:m>
                  <m:oMath xmlns:m="http://schemas.openxmlformats.org/officeDocument/2006/math"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  </m:t>
                    </m:r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২৬</m:t>
                    </m:r>
                    <m:r>
                      <a:rPr lang="bn-IN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6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7E26F69-321C-4A23-BB3F-9CAD97790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099" y="463825"/>
                <a:ext cx="2239617" cy="646331"/>
              </a:xfrm>
              <a:prstGeom prst="rect">
                <a:avLst/>
              </a:prstGeom>
              <a:blipFill>
                <a:blip r:embed="rId2"/>
                <a:stretch>
                  <a:fillRect l="-8152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5E8C57-7834-402A-86A6-11D7B97881A6}"/>
                  </a:ext>
                </a:extLst>
              </p:cNvPr>
              <p:cNvSpPr/>
              <p:nvPr/>
            </p:nvSpPr>
            <p:spPr>
              <a:xfrm>
                <a:off x="7496169" y="1559482"/>
                <a:ext cx="2406014" cy="213474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৪  ৮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IN" sz="36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 </m:t>
                    </m:r>
                  </m:oMath>
                </a14:m>
                <a:r>
                  <a:rPr lang="bn-IN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 ৬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15E8C57-7834-402A-86A6-11D7B9788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169" y="1559482"/>
                <a:ext cx="2406014" cy="2134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F1373740-C125-4602-9EA3-0C09F951DCD1}"/>
              </a:ext>
            </a:extLst>
          </p:cNvPr>
          <p:cNvSpPr/>
          <p:nvPr/>
        </p:nvSpPr>
        <p:spPr>
          <a:xfrm>
            <a:off x="7496169" y="3665004"/>
            <a:ext cx="240601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   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24CC25-C0A6-4556-83BB-77B0BB543B3E}"/>
              </a:ext>
            </a:extLst>
          </p:cNvPr>
          <p:cNvCxnSpPr>
            <a:cxnSpLocks/>
          </p:cNvCxnSpPr>
          <p:nvPr/>
        </p:nvCxnSpPr>
        <p:spPr>
          <a:xfrm>
            <a:off x="9336157" y="1633111"/>
            <a:ext cx="0" cy="2693228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85CCDE5-E07D-4B0F-A7F2-0E7B2CEBD37E}"/>
              </a:ext>
            </a:extLst>
          </p:cNvPr>
          <p:cNvCxnSpPr>
            <a:cxnSpLocks/>
          </p:cNvCxnSpPr>
          <p:nvPr/>
        </p:nvCxnSpPr>
        <p:spPr>
          <a:xfrm>
            <a:off x="8931965" y="1640553"/>
            <a:ext cx="0" cy="26729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FCC6AE-78B1-403C-9DB2-921BBD36D52C}"/>
              </a:ext>
            </a:extLst>
          </p:cNvPr>
          <p:cNvCxnSpPr>
            <a:cxnSpLocks/>
          </p:cNvCxnSpPr>
          <p:nvPr/>
        </p:nvCxnSpPr>
        <p:spPr>
          <a:xfrm>
            <a:off x="8488018" y="1640553"/>
            <a:ext cx="0" cy="26729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4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56" grpId="0" animBg="1"/>
      <p:bldP spid="57" grpId="0" animBg="1"/>
      <p:bldP spid="65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412651" y="258165"/>
            <a:ext cx="11366695" cy="6147581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7D3AB0-8D81-4331-A668-1697EF5DEE4D}"/>
              </a:ext>
            </a:extLst>
          </p:cNvPr>
          <p:cNvSpPr txBox="1"/>
          <p:nvPr/>
        </p:nvSpPr>
        <p:spPr>
          <a:xfrm>
            <a:off x="662609" y="463826"/>
            <a:ext cx="2239617" cy="707886"/>
          </a:xfrm>
          <a:prstGeom prst="rect">
            <a:avLst/>
          </a:prstGeom>
          <a:solidFill>
            <a:schemeClr val="bg2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EAE3A-1023-418B-9D98-C7B9483E849F}"/>
              </a:ext>
            </a:extLst>
          </p:cNvPr>
          <p:cNvSpPr/>
          <p:nvPr/>
        </p:nvSpPr>
        <p:spPr>
          <a:xfrm>
            <a:off x="4087316" y="2693237"/>
            <a:ext cx="2008682" cy="709767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64C7B7-25F9-49B6-8BD1-EE465CCE0005}"/>
              </a:ext>
            </a:extLst>
          </p:cNvPr>
          <p:cNvSpPr/>
          <p:nvPr/>
        </p:nvSpPr>
        <p:spPr>
          <a:xfrm>
            <a:off x="6091277" y="2706112"/>
            <a:ext cx="2059946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76180B-5B99-4A9F-B653-D6874E5C8DB9}"/>
              </a:ext>
            </a:extLst>
          </p:cNvPr>
          <p:cNvSpPr/>
          <p:nvPr/>
        </p:nvSpPr>
        <p:spPr>
          <a:xfrm>
            <a:off x="4087316" y="3440601"/>
            <a:ext cx="2008682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07C30A-AB10-4201-A7F7-5CD33426CC5E}"/>
              </a:ext>
            </a:extLst>
          </p:cNvPr>
          <p:cNvSpPr/>
          <p:nvPr/>
        </p:nvSpPr>
        <p:spPr>
          <a:xfrm>
            <a:off x="6091276" y="3454914"/>
            <a:ext cx="2059947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1C90B8-CB42-4300-B508-9B808BC23752}"/>
              </a:ext>
            </a:extLst>
          </p:cNvPr>
          <p:cNvSpPr/>
          <p:nvPr/>
        </p:nvSpPr>
        <p:spPr>
          <a:xfrm>
            <a:off x="4087316" y="4188684"/>
            <a:ext cx="2008682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3A7D8-DEAE-46D1-9A08-556741AE4389}"/>
              </a:ext>
            </a:extLst>
          </p:cNvPr>
          <p:cNvSpPr/>
          <p:nvPr/>
        </p:nvSpPr>
        <p:spPr>
          <a:xfrm>
            <a:off x="6087580" y="4188684"/>
            <a:ext cx="2063644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0030E4-0BFC-4A72-9E8E-200EB388B75B}"/>
              </a:ext>
            </a:extLst>
          </p:cNvPr>
          <p:cNvSpPr/>
          <p:nvPr/>
        </p:nvSpPr>
        <p:spPr>
          <a:xfrm>
            <a:off x="4087316" y="4922454"/>
            <a:ext cx="2008682" cy="707886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CB3E3C-D2E9-4650-AE93-3286828A493F}"/>
              </a:ext>
            </a:extLst>
          </p:cNvPr>
          <p:cNvSpPr/>
          <p:nvPr/>
        </p:nvSpPr>
        <p:spPr>
          <a:xfrm>
            <a:off x="6095998" y="4896570"/>
            <a:ext cx="2063644" cy="748802"/>
          </a:xfrm>
          <a:prstGeom prst="rect">
            <a:avLst/>
          </a:prstGeom>
          <a:solidFill>
            <a:schemeClr val="bg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674A87-F35E-41F3-8C68-227DD904308B}"/>
                  </a:ext>
                </a:extLst>
              </p:cNvPr>
              <p:cNvSpPr txBox="1"/>
              <p:nvPr/>
            </p:nvSpPr>
            <p:spPr>
              <a:xfrm>
                <a:off x="3462728" y="463826"/>
                <a:ext cx="2633271" cy="70788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৫৪ 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৩১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674A87-F35E-41F3-8C68-227DD9043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728" y="463826"/>
                <a:ext cx="2633271" cy="707886"/>
              </a:xfrm>
              <a:prstGeom prst="rect">
                <a:avLst/>
              </a:prstGeom>
              <a:blipFill>
                <a:blip r:embed="rId2"/>
                <a:stretch>
                  <a:fillRect l="-8102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FD667BB-4ECB-49AF-A23C-D50F0EAF81FA}"/>
              </a:ext>
            </a:extLst>
          </p:cNvPr>
          <p:cNvSpPr txBox="1"/>
          <p:nvPr/>
        </p:nvSpPr>
        <p:spPr>
          <a:xfrm>
            <a:off x="3462727" y="1212628"/>
            <a:ext cx="6520721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 স্থানীয়  মানে সাজাই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412652" y="215743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686F3A-1573-4894-8F15-B1DF7CD6BC55}"/>
              </a:ext>
            </a:extLst>
          </p:cNvPr>
          <p:cNvSpPr/>
          <p:nvPr/>
        </p:nvSpPr>
        <p:spPr>
          <a:xfrm>
            <a:off x="584616" y="494676"/>
            <a:ext cx="2582653" cy="16339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8B569-4A2F-4D0C-B7B8-C9F6F4ECAEF7}"/>
              </a:ext>
            </a:extLst>
          </p:cNvPr>
          <p:cNvSpPr txBox="1"/>
          <p:nvPr/>
        </p:nvSpPr>
        <p:spPr>
          <a:xfrm>
            <a:off x="4002157" y="2128603"/>
            <a:ext cx="2093843" cy="208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97670-BBB7-4CF8-B9B8-2BA328A564D8}"/>
              </a:ext>
            </a:extLst>
          </p:cNvPr>
          <p:cNvSpPr txBox="1"/>
          <p:nvPr/>
        </p:nvSpPr>
        <p:spPr>
          <a:xfrm>
            <a:off x="4002157" y="2465882"/>
            <a:ext cx="244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ABF00-4A6C-442D-A1E0-7240C8ED9515}"/>
              </a:ext>
            </a:extLst>
          </p:cNvPr>
          <p:cNvSpPr txBox="1"/>
          <p:nvPr/>
        </p:nvSpPr>
        <p:spPr>
          <a:xfrm>
            <a:off x="3670852" y="781878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83F10-3971-4904-BEC1-A3D5DD460F3E}"/>
              </a:ext>
            </a:extLst>
          </p:cNvPr>
          <p:cNvSpPr txBox="1"/>
          <p:nvPr/>
        </p:nvSpPr>
        <p:spPr>
          <a:xfrm>
            <a:off x="3564056" y="926918"/>
            <a:ext cx="562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9BC0D-786F-4CD3-B159-92C9F6A37AEC}"/>
                  </a:ext>
                </a:extLst>
              </p:cNvPr>
              <p:cNvSpPr txBox="1"/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৩২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9BC0D-786F-4CD3-B159-92C9F6A37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blipFill>
                <a:blip r:embed="rId3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6E4FA79-8692-4171-8436-F2BEC813464C}"/>
              </a:ext>
            </a:extLst>
          </p:cNvPr>
          <p:cNvSpPr/>
          <p:nvPr/>
        </p:nvSpPr>
        <p:spPr>
          <a:xfrm>
            <a:off x="6445623" y="2737314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697265-2C40-443F-8EAC-BAF134606663}"/>
              </a:ext>
            </a:extLst>
          </p:cNvPr>
          <p:cNvSpPr/>
          <p:nvPr/>
        </p:nvSpPr>
        <p:spPr>
          <a:xfrm>
            <a:off x="7712870" y="2733475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98A60E-8FBA-44FA-8369-AA7A1A7B7899}"/>
              </a:ext>
            </a:extLst>
          </p:cNvPr>
          <p:cNvSpPr/>
          <p:nvPr/>
        </p:nvSpPr>
        <p:spPr>
          <a:xfrm>
            <a:off x="8873688" y="2740970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CABC52-8BE9-4A20-B6E4-46D412570207}"/>
              </a:ext>
            </a:extLst>
          </p:cNvPr>
          <p:cNvSpPr/>
          <p:nvPr/>
        </p:nvSpPr>
        <p:spPr>
          <a:xfrm>
            <a:off x="6930888" y="3844120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E6CC8-7BCF-45D9-874C-9C75BB453406}"/>
              </a:ext>
            </a:extLst>
          </p:cNvPr>
          <p:cNvSpPr/>
          <p:nvPr/>
        </p:nvSpPr>
        <p:spPr>
          <a:xfrm>
            <a:off x="6588854" y="3827561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BAE201-ECCB-40B2-BA53-5454EE999E5B}"/>
              </a:ext>
            </a:extLst>
          </p:cNvPr>
          <p:cNvSpPr/>
          <p:nvPr/>
        </p:nvSpPr>
        <p:spPr>
          <a:xfrm>
            <a:off x="6588854" y="3835056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EC137D-413F-4FB5-91BF-A2F514B0F263}"/>
                  </a:ext>
                </a:extLst>
              </p:cNvPr>
              <p:cNvSpPr txBox="1"/>
              <p:nvPr/>
            </p:nvSpPr>
            <p:spPr>
              <a:xfrm>
                <a:off x="3249051" y="4485137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EC137D-413F-4FB5-91BF-A2F514B0F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051" y="4485137"/>
                <a:ext cx="3127461" cy="830997"/>
              </a:xfrm>
              <a:prstGeom prst="rect">
                <a:avLst/>
              </a:prstGeom>
              <a:blipFill>
                <a:blip r:embed="rId4"/>
                <a:stretch>
                  <a:fillRect l="-8967"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B2C6F5D0-6E2C-480D-9D80-2DFABE5EFA40}"/>
              </a:ext>
            </a:extLst>
          </p:cNvPr>
          <p:cNvSpPr/>
          <p:nvPr/>
        </p:nvSpPr>
        <p:spPr>
          <a:xfrm>
            <a:off x="7772370" y="475059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39B8A0-22CD-4FDD-9138-42C4FBE98D32}"/>
              </a:ext>
            </a:extLst>
          </p:cNvPr>
          <p:cNvSpPr/>
          <p:nvPr/>
        </p:nvSpPr>
        <p:spPr>
          <a:xfrm>
            <a:off x="6395112" y="4750599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109BE6-F19D-4241-864A-548B2DA6C55B}"/>
              </a:ext>
            </a:extLst>
          </p:cNvPr>
          <p:cNvSpPr/>
          <p:nvPr/>
        </p:nvSpPr>
        <p:spPr>
          <a:xfrm>
            <a:off x="8873688" y="4750600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C4361F-C4D8-4BB2-823F-AAFA144B4633}"/>
              </a:ext>
            </a:extLst>
          </p:cNvPr>
          <p:cNvSpPr/>
          <p:nvPr/>
        </p:nvSpPr>
        <p:spPr>
          <a:xfrm>
            <a:off x="6529354" y="3843969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7BB1A4-B37A-4D56-9AF2-7EEF232647B1}"/>
              </a:ext>
            </a:extLst>
          </p:cNvPr>
          <p:cNvSpPr/>
          <p:nvPr/>
        </p:nvSpPr>
        <p:spPr>
          <a:xfrm>
            <a:off x="6990388" y="3804068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4EF9D15-A010-414D-804D-C62CCDC8F5E8}"/>
              </a:ext>
            </a:extLst>
          </p:cNvPr>
          <p:cNvSpPr/>
          <p:nvPr/>
        </p:nvSpPr>
        <p:spPr>
          <a:xfrm>
            <a:off x="6558043" y="3838651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412652" y="215743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D686F3A-1573-4894-8F15-B1DF7CD6BC55}"/>
              </a:ext>
            </a:extLst>
          </p:cNvPr>
          <p:cNvSpPr/>
          <p:nvPr/>
        </p:nvSpPr>
        <p:spPr>
          <a:xfrm>
            <a:off x="584616" y="494676"/>
            <a:ext cx="2582653" cy="16339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F8B569-4A2F-4D0C-B7B8-C9F6F4ECAEF7}"/>
              </a:ext>
            </a:extLst>
          </p:cNvPr>
          <p:cNvSpPr txBox="1"/>
          <p:nvPr/>
        </p:nvSpPr>
        <p:spPr>
          <a:xfrm>
            <a:off x="4002157" y="2128603"/>
            <a:ext cx="2093843" cy="2085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97670-BBB7-4CF8-B9B8-2BA328A564D8}"/>
              </a:ext>
            </a:extLst>
          </p:cNvPr>
          <p:cNvSpPr txBox="1"/>
          <p:nvPr/>
        </p:nvSpPr>
        <p:spPr>
          <a:xfrm>
            <a:off x="4002157" y="2465882"/>
            <a:ext cx="244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ABF00-4A6C-442D-A1E0-7240C8ED9515}"/>
              </a:ext>
            </a:extLst>
          </p:cNvPr>
          <p:cNvSpPr txBox="1"/>
          <p:nvPr/>
        </p:nvSpPr>
        <p:spPr>
          <a:xfrm>
            <a:off x="3670852" y="781878"/>
            <a:ext cx="715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83F10-3971-4904-BEC1-A3D5DD460F3E}"/>
              </a:ext>
            </a:extLst>
          </p:cNvPr>
          <p:cNvSpPr txBox="1"/>
          <p:nvPr/>
        </p:nvSpPr>
        <p:spPr>
          <a:xfrm>
            <a:off x="3564056" y="926918"/>
            <a:ext cx="5624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9BC0D-786F-4CD3-B159-92C9F6A37AEC}"/>
                  </a:ext>
                </a:extLst>
              </p:cNvPr>
              <p:cNvSpPr txBox="1"/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৪৭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৩২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69BC0D-786F-4CD3-B159-92C9F6A37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35" y="2568977"/>
                <a:ext cx="3127461" cy="830997"/>
              </a:xfrm>
              <a:prstGeom prst="rect">
                <a:avLst/>
              </a:prstGeom>
              <a:blipFill>
                <a:blip r:embed="rId3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6E4FA79-8692-4171-8436-F2BEC813464C}"/>
              </a:ext>
            </a:extLst>
          </p:cNvPr>
          <p:cNvSpPr/>
          <p:nvPr/>
        </p:nvSpPr>
        <p:spPr>
          <a:xfrm>
            <a:off x="8798951" y="269790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697265-2C40-443F-8EAC-BAF134606663}"/>
              </a:ext>
            </a:extLst>
          </p:cNvPr>
          <p:cNvSpPr/>
          <p:nvPr/>
        </p:nvSpPr>
        <p:spPr>
          <a:xfrm>
            <a:off x="6221430" y="270170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98A60E-8FBA-44FA-8369-AA7A1A7B7899}"/>
              </a:ext>
            </a:extLst>
          </p:cNvPr>
          <p:cNvSpPr/>
          <p:nvPr/>
        </p:nvSpPr>
        <p:spPr>
          <a:xfrm>
            <a:off x="7622252" y="2697908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CABC52-8BE9-4A20-B6E4-46D412570207}"/>
              </a:ext>
            </a:extLst>
          </p:cNvPr>
          <p:cNvSpPr/>
          <p:nvPr/>
        </p:nvSpPr>
        <p:spPr>
          <a:xfrm>
            <a:off x="6930888" y="3844120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0E6CC8-7BCF-45D9-874C-9C75BB453406}"/>
              </a:ext>
            </a:extLst>
          </p:cNvPr>
          <p:cNvSpPr/>
          <p:nvPr/>
        </p:nvSpPr>
        <p:spPr>
          <a:xfrm>
            <a:off x="6609639" y="3840320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BAE201-ECCB-40B2-BA53-5454EE999E5B}"/>
              </a:ext>
            </a:extLst>
          </p:cNvPr>
          <p:cNvSpPr/>
          <p:nvPr/>
        </p:nvSpPr>
        <p:spPr>
          <a:xfrm>
            <a:off x="6609639" y="3856325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FAB820-3BC8-4F5F-86CE-A24D76B9BC8F}"/>
                  </a:ext>
                </a:extLst>
              </p:cNvPr>
              <p:cNvSpPr txBox="1"/>
              <p:nvPr/>
            </p:nvSpPr>
            <p:spPr>
              <a:xfrm>
                <a:off x="3253135" y="4568215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৫৮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৪১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FAB820-3BC8-4F5F-86CE-A24D76B9B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135" y="4568215"/>
                <a:ext cx="3127461" cy="830997"/>
              </a:xfrm>
              <a:prstGeom prst="rect">
                <a:avLst/>
              </a:prstGeom>
              <a:blipFill>
                <a:blip r:embed="rId4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111C82E2-58F3-46E3-B7CC-2B8289B2D3A5}"/>
              </a:ext>
            </a:extLst>
          </p:cNvPr>
          <p:cNvSpPr/>
          <p:nvPr/>
        </p:nvSpPr>
        <p:spPr>
          <a:xfrm>
            <a:off x="6173915" y="4742672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1599F-BACF-46FF-8B87-09A1121EAFB0}"/>
              </a:ext>
            </a:extLst>
          </p:cNvPr>
          <p:cNvSpPr/>
          <p:nvPr/>
        </p:nvSpPr>
        <p:spPr>
          <a:xfrm>
            <a:off x="7622252" y="4742671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221EF6-6AAC-4A02-9D27-9EE36673FD8C}"/>
              </a:ext>
            </a:extLst>
          </p:cNvPr>
          <p:cNvSpPr/>
          <p:nvPr/>
        </p:nvSpPr>
        <p:spPr>
          <a:xfrm>
            <a:off x="8808754" y="4742671"/>
            <a:ext cx="760430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1BCB7D-A8AF-4026-931A-AA8700CF5DF2}"/>
              </a:ext>
            </a:extLst>
          </p:cNvPr>
          <p:cNvSpPr/>
          <p:nvPr/>
        </p:nvSpPr>
        <p:spPr>
          <a:xfrm>
            <a:off x="6639826" y="3811333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E96D01-C638-4663-9489-3EC29A849F45}"/>
              </a:ext>
            </a:extLst>
          </p:cNvPr>
          <p:cNvSpPr/>
          <p:nvPr/>
        </p:nvSpPr>
        <p:spPr>
          <a:xfrm>
            <a:off x="6981859" y="3792515"/>
            <a:ext cx="2443395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হয়েছে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150165-DC98-43BD-A148-1DC4D4F823E2}"/>
              </a:ext>
            </a:extLst>
          </p:cNvPr>
          <p:cNvSpPr/>
          <p:nvPr/>
        </p:nvSpPr>
        <p:spPr>
          <a:xfrm>
            <a:off x="6639826" y="3804720"/>
            <a:ext cx="3127462" cy="56553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A320DC5-F7BD-48C7-94AD-6643319FEE1F}"/>
              </a:ext>
            </a:extLst>
          </p:cNvPr>
          <p:cNvSpPr/>
          <p:nvPr/>
        </p:nvSpPr>
        <p:spPr>
          <a:xfrm>
            <a:off x="3432748" y="539646"/>
            <a:ext cx="5696262" cy="2278505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A577E3-569D-4A9C-8685-D7B58884A2A6}"/>
                  </a:ext>
                </a:extLst>
              </p:cNvPr>
              <p:cNvSpPr txBox="1"/>
              <p:nvPr/>
            </p:nvSpPr>
            <p:spPr>
              <a:xfrm>
                <a:off x="4392387" y="3557389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34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21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8A577E3-569D-4A9C-8685-D7B58884A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87" y="3557389"/>
                <a:ext cx="3127461" cy="830997"/>
              </a:xfrm>
              <a:prstGeom prst="rect">
                <a:avLst/>
              </a:prstGeom>
              <a:blipFill>
                <a:blip r:embed="rId2"/>
                <a:stretch>
                  <a:fillRect l="-8967" t="-15441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459E51-6A34-494F-AE6B-20EB6A298480}"/>
                  </a:ext>
                </a:extLst>
              </p:cNvPr>
              <p:cNvSpPr txBox="1"/>
              <p:nvPr/>
            </p:nvSpPr>
            <p:spPr>
              <a:xfrm>
                <a:off x="4392388" y="4337190"/>
                <a:ext cx="312746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45</a:t>
                </a:r>
                <a:r>
                  <a:rPr lang="bn-IN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32</a:t>
                </a:r>
                <a:r>
                  <a:rPr lang="en-US" sz="4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endParaRPr lang="en-US" sz="4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459E51-6A34-494F-AE6B-20EB6A298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388" y="4337190"/>
                <a:ext cx="3127461" cy="830997"/>
              </a:xfrm>
              <a:prstGeom prst="rect">
                <a:avLst/>
              </a:prstGeom>
              <a:blipFill>
                <a:blip r:embed="rId3"/>
                <a:stretch>
                  <a:fillRect l="-8967" t="-15328" b="-38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5B28EC4-1ED7-4A1C-B2CF-F7F9C3C08259}"/>
              </a:ext>
            </a:extLst>
          </p:cNvPr>
          <p:cNvSpPr txBox="1"/>
          <p:nvPr/>
        </p:nvSpPr>
        <p:spPr>
          <a:xfrm>
            <a:off x="815235" y="2469614"/>
            <a:ext cx="3884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796C31D6-AA6A-419F-9AB5-85F5349CA447}"/>
              </a:ext>
            </a:extLst>
          </p:cNvPr>
          <p:cNvSpPr/>
          <p:nvPr/>
        </p:nvSpPr>
        <p:spPr>
          <a:xfrm>
            <a:off x="445477" y="386862"/>
            <a:ext cx="3237876" cy="2098623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6FA52-C5F9-4095-BC04-C65997ED9CBD}"/>
              </a:ext>
            </a:extLst>
          </p:cNvPr>
          <p:cNvSpPr txBox="1"/>
          <p:nvPr/>
        </p:nvSpPr>
        <p:spPr>
          <a:xfrm>
            <a:off x="3002236" y="1909794"/>
            <a:ext cx="1724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- ১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®®®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96740-8CA0-4F7D-B3EB-75552F187E90}"/>
              </a:ext>
            </a:extLst>
          </p:cNvPr>
          <p:cNvSpPr txBox="1"/>
          <p:nvPr/>
        </p:nvSpPr>
        <p:spPr>
          <a:xfrm>
            <a:off x="6330986" y="1909794"/>
            <a:ext cx="17245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®®®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57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67785" y="323557"/>
            <a:ext cx="11366695" cy="6210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BC185-6714-45DB-B191-78A06BE7E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4718" r="11352" b="4718"/>
          <a:stretch/>
        </p:blipFill>
        <p:spPr>
          <a:xfrm>
            <a:off x="3089471" y="322416"/>
            <a:ext cx="8679306" cy="62108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1D77A3F-FFD1-4563-B324-1B56C6DB4289}"/>
              </a:ext>
            </a:extLst>
          </p:cNvPr>
          <p:cNvSpPr/>
          <p:nvPr/>
        </p:nvSpPr>
        <p:spPr>
          <a:xfrm rot="19991596">
            <a:off x="413462" y="382801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13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FDECE4-C4D8-4502-9AA8-5250A9AE0BAF}"/>
              </a:ext>
            </a:extLst>
          </p:cNvPr>
          <p:cNvSpPr/>
          <p:nvPr/>
        </p:nvSpPr>
        <p:spPr>
          <a:xfrm rot="19991596">
            <a:off x="1687862" y="1360458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B9AC65-7C90-4AF4-8725-0AC23114BCDB}"/>
              </a:ext>
            </a:extLst>
          </p:cNvPr>
          <p:cNvSpPr/>
          <p:nvPr/>
        </p:nvSpPr>
        <p:spPr>
          <a:xfrm rot="19991596">
            <a:off x="4151295" y="3596562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234DB6-31C0-45CF-9A98-B44CD6DE5F05}"/>
              </a:ext>
            </a:extLst>
          </p:cNvPr>
          <p:cNvSpPr/>
          <p:nvPr/>
        </p:nvSpPr>
        <p:spPr>
          <a:xfrm rot="19991596">
            <a:off x="2919578" y="2454769"/>
            <a:ext cx="1585711" cy="15202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A4368C-6C96-4C60-A125-30FD3A4B60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9" t="87323" r="56273" b="4731"/>
          <a:stretch/>
        </p:blipFill>
        <p:spPr>
          <a:xfrm>
            <a:off x="379828" y="5989540"/>
            <a:ext cx="3202585" cy="544903"/>
          </a:xfrm>
          <a:prstGeom prst="rect">
            <a:avLst/>
          </a:prstGeom>
        </p:spPr>
      </p:pic>
      <p:sp>
        <p:nvSpPr>
          <p:cNvPr id="15" name="Freeform 106">
            <a:extLst>
              <a:ext uri="{FF2B5EF4-FFF2-40B4-BE49-F238E27FC236}">
                <a16:creationId xmlns:a16="http://schemas.microsoft.com/office/drawing/2014/main" id="{CA183830-3B78-4003-8260-29890F3438C1}"/>
              </a:ext>
            </a:extLst>
          </p:cNvPr>
          <p:cNvSpPr/>
          <p:nvPr/>
        </p:nvSpPr>
        <p:spPr>
          <a:xfrm>
            <a:off x="10082527" y="2147642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06">
            <a:extLst>
              <a:ext uri="{FF2B5EF4-FFF2-40B4-BE49-F238E27FC236}">
                <a16:creationId xmlns:a16="http://schemas.microsoft.com/office/drawing/2014/main" id="{34260DC8-5C2C-432E-89E1-0147EEFAC3D4}"/>
              </a:ext>
            </a:extLst>
          </p:cNvPr>
          <p:cNvSpPr/>
          <p:nvPr/>
        </p:nvSpPr>
        <p:spPr>
          <a:xfrm>
            <a:off x="5816276" y="39723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06">
            <a:extLst>
              <a:ext uri="{FF2B5EF4-FFF2-40B4-BE49-F238E27FC236}">
                <a16:creationId xmlns:a16="http://schemas.microsoft.com/office/drawing/2014/main" id="{C2B0638F-59D3-4ECB-81CD-5708140E6AE6}"/>
              </a:ext>
            </a:extLst>
          </p:cNvPr>
          <p:cNvSpPr/>
          <p:nvPr/>
        </p:nvSpPr>
        <p:spPr>
          <a:xfrm>
            <a:off x="4446374" y="38098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06">
            <a:extLst>
              <a:ext uri="{FF2B5EF4-FFF2-40B4-BE49-F238E27FC236}">
                <a16:creationId xmlns:a16="http://schemas.microsoft.com/office/drawing/2014/main" id="{41BB6210-D8CB-4859-97D4-2D858B91C479}"/>
              </a:ext>
            </a:extLst>
          </p:cNvPr>
          <p:cNvSpPr/>
          <p:nvPr/>
        </p:nvSpPr>
        <p:spPr>
          <a:xfrm>
            <a:off x="9169152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06">
            <a:extLst>
              <a:ext uri="{FF2B5EF4-FFF2-40B4-BE49-F238E27FC236}">
                <a16:creationId xmlns:a16="http://schemas.microsoft.com/office/drawing/2014/main" id="{D9C5AB4A-71CD-4978-8A38-14F9907F2524}"/>
              </a:ext>
            </a:extLst>
          </p:cNvPr>
          <p:cNvSpPr/>
          <p:nvPr/>
        </p:nvSpPr>
        <p:spPr>
          <a:xfrm>
            <a:off x="10131461" y="129097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06">
            <a:extLst>
              <a:ext uri="{FF2B5EF4-FFF2-40B4-BE49-F238E27FC236}">
                <a16:creationId xmlns:a16="http://schemas.microsoft.com/office/drawing/2014/main" id="{212BAA9C-0770-4BF9-B64B-CEA420DC5936}"/>
              </a:ext>
            </a:extLst>
          </p:cNvPr>
          <p:cNvSpPr/>
          <p:nvPr/>
        </p:nvSpPr>
        <p:spPr>
          <a:xfrm>
            <a:off x="7968956" y="1186609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06">
            <a:extLst>
              <a:ext uri="{FF2B5EF4-FFF2-40B4-BE49-F238E27FC236}">
                <a16:creationId xmlns:a16="http://schemas.microsoft.com/office/drawing/2014/main" id="{AC09DF2C-C104-4B10-9FA0-C6F9CDCE09CA}"/>
              </a:ext>
            </a:extLst>
          </p:cNvPr>
          <p:cNvSpPr/>
          <p:nvPr/>
        </p:nvSpPr>
        <p:spPr>
          <a:xfrm>
            <a:off x="4022160" y="106663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06">
            <a:extLst>
              <a:ext uri="{FF2B5EF4-FFF2-40B4-BE49-F238E27FC236}">
                <a16:creationId xmlns:a16="http://schemas.microsoft.com/office/drawing/2014/main" id="{7C613138-0464-4936-8B18-9FF586C80F95}"/>
              </a:ext>
            </a:extLst>
          </p:cNvPr>
          <p:cNvSpPr/>
          <p:nvPr/>
        </p:nvSpPr>
        <p:spPr>
          <a:xfrm>
            <a:off x="6328256" y="134310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86">
            <a:extLst>
              <a:ext uri="{FF2B5EF4-FFF2-40B4-BE49-F238E27FC236}">
                <a16:creationId xmlns:a16="http://schemas.microsoft.com/office/drawing/2014/main" id="{587C11B5-27E4-4A64-8A52-38279666CB6D}"/>
              </a:ext>
            </a:extLst>
          </p:cNvPr>
          <p:cNvSpPr/>
          <p:nvPr/>
        </p:nvSpPr>
        <p:spPr>
          <a:xfrm>
            <a:off x="5190611" y="922339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86">
            <a:extLst>
              <a:ext uri="{FF2B5EF4-FFF2-40B4-BE49-F238E27FC236}">
                <a16:creationId xmlns:a16="http://schemas.microsoft.com/office/drawing/2014/main" id="{32EF6FBE-05AA-40CD-AF76-AFB0BF992C26}"/>
              </a:ext>
            </a:extLst>
          </p:cNvPr>
          <p:cNvSpPr/>
          <p:nvPr/>
        </p:nvSpPr>
        <p:spPr>
          <a:xfrm>
            <a:off x="9526029" y="562464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86">
            <a:extLst>
              <a:ext uri="{FF2B5EF4-FFF2-40B4-BE49-F238E27FC236}">
                <a16:creationId xmlns:a16="http://schemas.microsoft.com/office/drawing/2014/main" id="{2BB4AB10-5662-4749-9E2E-EB6D3A971753}"/>
              </a:ext>
            </a:extLst>
          </p:cNvPr>
          <p:cNvSpPr/>
          <p:nvPr/>
        </p:nvSpPr>
        <p:spPr>
          <a:xfrm>
            <a:off x="9125350" y="1775230"/>
            <a:ext cx="559447" cy="44847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86">
            <a:extLst>
              <a:ext uri="{FF2B5EF4-FFF2-40B4-BE49-F238E27FC236}">
                <a16:creationId xmlns:a16="http://schemas.microsoft.com/office/drawing/2014/main" id="{52033C7B-117F-4F26-8E5E-4E7D01E80A65}"/>
              </a:ext>
            </a:extLst>
          </p:cNvPr>
          <p:cNvSpPr/>
          <p:nvPr/>
        </p:nvSpPr>
        <p:spPr>
          <a:xfrm>
            <a:off x="11262402" y="1727967"/>
            <a:ext cx="472078" cy="686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86">
            <a:extLst>
              <a:ext uri="{FF2B5EF4-FFF2-40B4-BE49-F238E27FC236}">
                <a16:creationId xmlns:a16="http://schemas.microsoft.com/office/drawing/2014/main" id="{C55E9557-9165-41E7-83F6-6AD8B3817233}"/>
              </a:ext>
            </a:extLst>
          </p:cNvPr>
          <p:cNvSpPr/>
          <p:nvPr/>
        </p:nvSpPr>
        <p:spPr>
          <a:xfrm>
            <a:off x="7093251" y="1084580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86">
            <a:extLst>
              <a:ext uri="{FF2B5EF4-FFF2-40B4-BE49-F238E27FC236}">
                <a16:creationId xmlns:a16="http://schemas.microsoft.com/office/drawing/2014/main" id="{CD7E52D6-2E32-434E-8DAA-7211BE4BFDCF}"/>
              </a:ext>
            </a:extLst>
          </p:cNvPr>
          <p:cNvSpPr/>
          <p:nvPr/>
        </p:nvSpPr>
        <p:spPr>
          <a:xfrm>
            <a:off x="3508635" y="54322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86">
            <a:extLst>
              <a:ext uri="{FF2B5EF4-FFF2-40B4-BE49-F238E27FC236}">
                <a16:creationId xmlns:a16="http://schemas.microsoft.com/office/drawing/2014/main" id="{E721F4BD-1066-485E-96A4-4C4EB465BD04}"/>
              </a:ext>
            </a:extLst>
          </p:cNvPr>
          <p:cNvSpPr/>
          <p:nvPr/>
        </p:nvSpPr>
        <p:spPr>
          <a:xfrm>
            <a:off x="599607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86">
            <a:extLst>
              <a:ext uri="{FF2B5EF4-FFF2-40B4-BE49-F238E27FC236}">
                <a16:creationId xmlns:a16="http://schemas.microsoft.com/office/drawing/2014/main" id="{5452425C-7B98-42DA-86C6-46D35CCD5A74}"/>
              </a:ext>
            </a:extLst>
          </p:cNvPr>
          <p:cNvSpPr/>
          <p:nvPr/>
        </p:nvSpPr>
        <p:spPr>
          <a:xfrm>
            <a:off x="10289531" y="5746425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86">
            <a:extLst>
              <a:ext uri="{FF2B5EF4-FFF2-40B4-BE49-F238E27FC236}">
                <a16:creationId xmlns:a16="http://schemas.microsoft.com/office/drawing/2014/main" id="{492EEE8F-2FB5-498A-B871-97D1FE9449EE}"/>
              </a:ext>
            </a:extLst>
          </p:cNvPr>
          <p:cNvSpPr/>
          <p:nvPr/>
        </p:nvSpPr>
        <p:spPr>
          <a:xfrm>
            <a:off x="9930772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F14B0A0D-363B-4598-A693-E0332CD91C0B}"/>
              </a:ext>
            </a:extLst>
          </p:cNvPr>
          <p:cNvSpPr/>
          <p:nvPr/>
        </p:nvSpPr>
        <p:spPr>
          <a:xfrm>
            <a:off x="11142604" y="5771213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86">
            <a:extLst>
              <a:ext uri="{FF2B5EF4-FFF2-40B4-BE49-F238E27FC236}">
                <a16:creationId xmlns:a16="http://schemas.microsoft.com/office/drawing/2014/main" id="{22A083E2-524A-4ED8-859A-7177DA0F4548}"/>
              </a:ext>
            </a:extLst>
          </p:cNvPr>
          <p:cNvSpPr/>
          <p:nvPr/>
        </p:nvSpPr>
        <p:spPr>
          <a:xfrm>
            <a:off x="10026021" y="5567021"/>
            <a:ext cx="401377" cy="22159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07">
            <a:extLst>
              <a:ext uri="{FF2B5EF4-FFF2-40B4-BE49-F238E27FC236}">
                <a16:creationId xmlns:a16="http://schemas.microsoft.com/office/drawing/2014/main" id="{AF70F5D4-EF31-475B-BE10-EA54EACE62A4}"/>
              </a:ext>
            </a:extLst>
          </p:cNvPr>
          <p:cNvSpPr/>
          <p:nvPr/>
        </p:nvSpPr>
        <p:spPr>
          <a:xfrm>
            <a:off x="5789923" y="493165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07">
            <a:extLst>
              <a:ext uri="{FF2B5EF4-FFF2-40B4-BE49-F238E27FC236}">
                <a16:creationId xmlns:a16="http://schemas.microsoft.com/office/drawing/2014/main" id="{4EFE74D5-A769-4FEB-A15D-7C0C7B17263B}"/>
              </a:ext>
            </a:extLst>
          </p:cNvPr>
          <p:cNvSpPr/>
          <p:nvPr/>
        </p:nvSpPr>
        <p:spPr>
          <a:xfrm>
            <a:off x="11069125" y="622232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id="{EDE99B0F-1B6F-4B89-82A7-620EB21E853A}"/>
              </a:ext>
            </a:extLst>
          </p:cNvPr>
          <p:cNvSpPr/>
          <p:nvPr/>
        </p:nvSpPr>
        <p:spPr>
          <a:xfrm>
            <a:off x="902621" y="5725386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07">
            <a:extLst>
              <a:ext uri="{FF2B5EF4-FFF2-40B4-BE49-F238E27FC236}">
                <a16:creationId xmlns:a16="http://schemas.microsoft.com/office/drawing/2014/main" id="{696C406E-0157-46DF-AA32-1A61683BDBB5}"/>
              </a:ext>
            </a:extLst>
          </p:cNvPr>
          <p:cNvSpPr/>
          <p:nvPr/>
        </p:nvSpPr>
        <p:spPr>
          <a:xfrm>
            <a:off x="9792905" y="5677820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06">
            <a:extLst>
              <a:ext uri="{FF2B5EF4-FFF2-40B4-BE49-F238E27FC236}">
                <a16:creationId xmlns:a16="http://schemas.microsoft.com/office/drawing/2014/main" id="{7A6FB435-9EB4-4900-AF56-CB1871AE8330}"/>
              </a:ext>
            </a:extLst>
          </p:cNvPr>
          <p:cNvSpPr/>
          <p:nvPr/>
        </p:nvSpPr>
        <p:spPr>
          <a:xfrm>
            <a:off x="6011597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06">
            <a:extLst>
              <a:ext uri="{FF2B5EF4-FFF2-40B4-BE49-F238E27FC236}">
                <a16:creationId xmlns:a16="http://schemas.microsoft.com/office/drawing/2014/main" id="{034B9131-8A06-4EE9-88B6-8FF16182B570}"/>
              </a:ext>
            </a:extLst>
          </p:cNvPr>
          <p:cNvSpPr/>
          <p:nvPr/>
        </p:nvSpPr>
        <p:spPr>
          <a:xfrm>
            <a:off x="8457126" y="5963651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106">
            <a:extLst>
              <a:ext uri="{FF2B5EF4-FFF2-40B4-BE49-F238E27FC236}">
                <a16:creationId xmlns:a16="http://schemas.microsoft.com/office/drawing/2014/main" id="{7BAD5861-9701-4E90-892B-ECBF2A6DC03C}"/>
              </a:ext>
            </a:extLst>
          </p:cNvPr>
          <p:cNvSpPr/>
          <p:nvPr/>
        </p:nvSpPr>
        <p:spPr>
          <a:xfrm>
            <a:off x="3730404" y="5882012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106">
            <a:extLst>
              <a:ext uri="{FF2B5EF4-FFF2-40B4-BE49-F238E27FC236}">
                <a16:creationId xmlns:a16="http://schemas.microsoft.com/office/drawing/2014/main" id="{0BD68596-8325-4766-AB1E-B69DD5A7C0C7}"/>
              </a:ext>
            </a:extLst>
          </p:cNvPr>
          <p:cNvSpPr/>
          <p:nvPr/>
        </p:nvSpPr>
        <p:spPr>
          <a:xfrm>
            <a:off x="2448249" y="6005370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06">
            <a:extLst>
              <a:ext uri="{FF2B5EF4-FFF2-40B4-BE49-F238E27FC236}">
                <a16:creationId xmlns:a16="http://schemas.microsoft.com/office/drawing/2014/main" id="{154B524B-9A9A-4C80-B25D-BF1AE437A8A7}"/>
              </a:ext>
            </a:extLst>
          </p:cNvPr>
          <p:cNvSpPr/>
          <p:nvPr/>
        </p:nvSpPr>
        <p:spPr>
          <a:xfrm>
            <a:off x="8147642" y="5942975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106">
            <a:extLst>
              <a:ext uri="{FF2B5EF4-FFF2-40B4-BE49-F238E27FC236}">
                <a16:creationId xmlns:a16="http://schemas.microsoft.com/office/drawing/2014/main" id="{565226DB-CC19-403C-906D-6711C0E8602C}"/>
              </a:ext>
            </a:extLst>
          </p:cNvPr>
          <p:cNvSpPr/>
          <p:nvPr/>
        </p:nvSpPr>
        <p:spPr>
          <a:xfrm>
            <a:off x="5665760" y="5833294"/>
            <a:ext cx="401377" cy="339283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" descr="F:\New folder (2)\Animated gif\img8.gif">
            <a:extLst>
              <a:ext uri="{FF2B5EF4-FFF2-40B4-BE49-F238E27FC236}">
                <a16:creationId xmlns:a16="http://schemas.microsoft.com/office/drawing/2014/main" id="{250CFDD5-64E6-4287-87CB-563FFC19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8" y="4655035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F:\New folder (2)\Animated gif\img8.gif">
            <a:extLst>
              <a:ext uri="{FF2B5EF4-FFF2-40B4-BE49-F238E27FC236}">
                <a16:creationId xmlns:a16="http://schemas.microsoft.com/office/drawing/2014/main" id="{A253496C-0B39-4064-9FD9-DDA3440D23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05" y="277223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F:\New folder (2)\Animated gif\img8.gif">
            <a:extLst>
              <a:ext uri="{FF2B5EF4-FFF2-40B4-BE49-F238E27FC236}">
                <a16:creationId xmlns:a16="http://schemas.microsoft.com/office/drawing/2014/main" id="{EADC6766-DCD1-4143-9461-05CB13D265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75" y="4218047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F:\New folder (2)\Animated gif\img8.gif">
            <a:extLst>
              <a:ext uri="{FF2B5EF4-FFF2-40B4-BE49-F238E27FC236}">
                <a16:creationId xmlns:a16="http://schemas.microsoft.com/office/drawing/2014/main" id="{31B72C74-5C78-41E9-B5CE-5E0C2BD57E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41" y="4288354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F:\New folder (2)\Animated gif\img8.gif">
            <a:extLst>
              <a:ext uri="{FF2B5EF4-FFF2-40B4-BE49-F238E27FC236}">
                <a16:creationId xmlns:a16="http://schemas.microsoft.com/office/drawing/2014/main" id="{E47BC16C-B157-47F7-8A64-4C80EAF29C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6" y="1695558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F:\New folder (2)\Animated gif\img8.gif">
            <a:extLst>
              <a:ext uri="{FF2B5EF4-FFF2-40B4-BE49-F238E27FC236}">
                <a16:creationId xmlns:a16="http://schemas.microsoft.com/office/drawing/2014/main" id="{07F68394-C39A-47E0-A506-44608F2422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92" y="37799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reeform 86">
            <a:extLst>
              <a:ext uri="{FF2B5EF4-FFF2-40B4-BE49-F238E27FC236}">
                <a16:creationId xmlns:a16="http://schemas.microsoft.com/office/drawing/2014/main" id="{3F3FD18D-D315-4C61-8975-71154911DF2F}"/>
              </a:ext>
            </a:extLst>
          </p:cNvPr>
          <p:cNvSpPr/>
          <p:nvPr/>
        </p:nvSpPr>
        <p:spPr>
          <a:xfrm>
            <a:off x="7080275" y="1072271"/>
            <a:ext cx="489475" cy="523414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106">
            <a:extLst>
              <a:ext uri="{FF2B5EF4-FFF2-40B4-BE49-F238E27FC236}">
                <a16:creationId xmlns:a16="http://schemas.microsoft.com/office/drawing/2014/main" id="{A6B4B7F8-37E5-4615-8614-49F028BE5ACB}"/>
              </a:ext>
            </a:extLst>
          </p:cNvPr>
          <p:cNvSpPr/>
          <p:nvPr/>
        </p:nvSpPr>
        <p:spPr>
          <a:xfrm>
            <a:off x="9233458" y="1053970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86">
            <a:extLst>
              <a:ext uri="{FF2B5EF4-FFF2-40B4-BE49-F238E27FC236}">
                <a16:creationId xmlns:a16="http://schemas.microsoft.com/office/drawing/2014/main" id="{D2A4F68E-4BA8-4CAF-816D-B7D90C2A35AA}"/>
              </a:ext>
            </a:extLst>
          </p:cNvPr>
          <p:cNvSpPr/>
          <p:nvPr/>
        </p:nvSpPr>
        <p:spPr>
          <a:xfrm>
            <a:off x="5147873" y="938742"/>
            <a:ext cx="559447" cy="584802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107">
            <a:extLst>
              <a:ext uri="{FF2B5EF4-FFF2-40B4-BE49-F238E27FC236}">
                <a16:creationId xmlns:a16="http://schemas.microsoft.com/office/drawing/2014/main" id="{FECA7C91-AD9E-452A-978A-608603941D11}"/>
              </a:ext>
            </a:extLst>
          </p:cNvPr>
          <p:cNvSpPr/>
          <p:nvPr/>
        </p:nvSpPr>
        <p:spPr>
          <a:xfrm>
            <a:off x="5850443" y="527004"/>
            <a:ext cx="401377" cy="485276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86">
            <a:extLst>
              <a:ext uri="{FF2B5EF4-FFF2-40B4-BE49-F238E27FC236}">
                <a16:creationId xmlns:a16="http://schemas.microsoft.com/office/drawing/2014/main" id="{74CB0E70-1335-43BB-9C6E-6D21CC7B8835}"/>
              </a:ext>
            </a:extLst>
          </p:cNvPr>
          <p:cNvSpPr/>
          <p:nvPr/>
        </p:nvSpPr>
        <p:spPr>
          <a:xfrm>
            <a:off x="8408469" y="308376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86">
            <a:extLst>
              <a:ext uri="{FF2B5EF4-FFF2-40B4-BE49-F238E27FC236}">
                <a16:creationId xmlns:a16="http://schemas.microsoft.com/office/drawing/2014/main" id="{4A571136-6CD3-47CA-B1CC-13D26ABC7DB3}"/>
              </a:ext>
            </a:extLst>
          </p:cNvPr>
          <p:cNvSpPr/>
          <p:nvPr/>
        </p:nvSpPr>
        <p:spPr>
          <a:xfrm>
            <a:off x="8457126" y="338441"/>
            <a:ext cx="552994" cy="46968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86">
            <a:extLst>
              <a:ext uri="{FF2B5EF4-FFF2-40B4-BE49-F238E27FC236}">
                <a16:creationId xmlns:a16="http://schemas.microsoft.com/office/drawing/2014/main" id="{C196905F-B3E6-4565-92EB-22121BD8C026}"/>
              </a:ext>
            </a:extLst>
          </p:cNvPr>
          <p:cNvSpPr/>
          <p:nvPr/>
        </p:nvSpPr>
        <p:spPr>
          <a:xfrm>
            <a:off x="2997616" y="6063259"/>
            <a:ext cx="410345" cy="344945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6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9349 0.68658 " pathEditMode="relative" rAng="0" ptsTypes="AA">
                                      <p:cBhvr>
                                        <p:cTn id="9" dur="2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3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0612 0.5662 " pathEditMode="relative" rAng="0" ptsTypes="AA">
                                      <p:cBhvr>
                                        <p:cTn id="15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08281 0.71412 " pathEditMode="relative" rAng="0" ptsTypes="AA">
                                      <p:cBhvr>
                                        <p:cTn id="21" dur="2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" y="3569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4857 0.69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3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-0.31263 0.77893 " pathEditMode="relative" rAng="0" ptsTypes="AA">
                                      <p:cBhvr>
                                        <p:cTn id="29" dur="2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3893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3.95833E-6 -4.81481E-6 L -0.11628 0.78982 " pathEditMode="relative" rAng="0" ptsTypes="AA">
                                      <p:cBhvr>
                                        <p:cTn id="31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3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5" grpId="0" animBg="1"/>
      <p:bldP spid="50" grpId="0" animBg="1"/>
      <p:bldP spid="51" grpId="0" animBg="1"/>
      <p:bldP spid="52" grpId="0" animBg="1"/>
      <p:bldP spid="53" grpId="0" animBg="1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9C720D-EAF2-4716-B186-D541BED98D02}"/>
              </a:ext>
            </a:extLst>
          </p:cNvPr>
          <p:cNvSpPr/>
          <p:nvPr/>
        </p:nvSpPr>
        <p:spPr>
          <a:xfrm>
            <a:off x="309489" y="464234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595BDF-D0B9-49F0-AF79-30236F0625FC}"/>
              </a:ext>
            </a:extLst>
          </p:cNvPr>
          <p:cNvSpPr/>
          <p:nvPr/>
        </p:nvSpPr>
        <p:spPr>
          <a:xfrm>
            <a:off x="3472070" y="929843"/>
            <a:ext cx="4823790" cy="82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181191B2-52C0-43FC-A7B1-9C12E1C4DC64}"/>
              </a:ext>
            </a:extLst>
          </p:cNvPr>
          <p:cNvSpPr/>
          <p:nvPr/>
        </p:nvSpPr>
        <p:spPr>
          <a:xfrm>
            <a:off x="1793629" y="2353280"/>
            <a:ext cx="8567225" cy="3235568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হক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হাবড়া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বিশ্বনাথ,সিলেট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705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D55DB-6CBE-4FCF-9E3A-24C5B0BEAE4D}"/>
              </a:ext>
            </a:extLst>
          </p:cNvPr>
          <p:cNvSpPr/>
          <p:nvPr/>
        </p:nvSpPr>
        <p:spPr>
          <a:xfrm>
            <a:off x="309489" y="424477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709EB9-5584-4C63-85B9-925223E24233}"/>
              </a:ext>
            </a:extLst>
          </p:cNvPr>
          <p:cNvSpPr/>
          <p:nvPr/>
        </p:nvSpPr>
        <p:spPr>
          <a:xfrm>
            <a:off x="3472070" y="929843"/>
            <a:ext cx="4823790" cy="82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C81F137-78DE-433D-B77C-FA6E667D286B}"/>
              </a:ext>
            </a:extLst>
          </p:cNvPr>
          <p:cNvSpPr/>
          <p:nvPr/>
        </p:nvSpPr>
        <p:spPr>
          <a:xfrm>
            <a:off x="2283960" y="2062497"/>
            <a:ext cx="8567225" cy="386566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দ্বিতীয়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গণিত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: বিয়োগ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( 2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: ২৫ ও ২৬</a:t>
            </a:r>
          </a:p>
          <a:p>
            <a:pPr algn="ctr"/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</a:t>
            </a:r>
            <a:r>
              <a:rPr lang="en-US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IN" sz="40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.২০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C82E65-1724-4601-A68F-DC71E2E00902}"/>
              </a:ext>
            </a:extLst>
          </p:cNvPr>
          <p:cNvGrpSpPr/>
          <p:nvPr/>
        </p:nvGrpSpPr>
        <p:grpSpPr>
          <a:xfrm>
            <a:off x="499302" y="1908313"/>
            <a:ext cx="3211307" cy="4037071"/>
            <a:chOff x="499302" y="1908313"/>
            <a:chExt cx="3211307" cy="40370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3DAFC61-0937-416C-978C-187326391FBD}"/>
                </a:ext>
              </a:extLst>
            </p:cNvPr>
            <p:cNvSpPr/>
            <p:nvPr/>
          </p:nvSpPr>
          <p:spPr>
            <a:xfrm>
              <a:off x="499302" y="1908313"/>
              <a:ext cx="3211307" cy="403707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E40FECB-96BC-4DEC-87FF-D4732A42F19C}"/>
                </a:ext>
              </a:extLst>
            </p:cNvPr>
            <p:cNvSpPr/>
            <p:nvPr/>
          </p:nvSpPr>
          <p:spPr>
            <a:xfrm>
              <a:off x="662609" y="2079724"/>
              <a:ext cx="2915478" cy="373798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822A94-0C3E-40D1-BB72-BEA37EBDE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75" y="2256844"/>
              <a:ext cx="2716695" cy="33885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908587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DD55DB-6CBE-4FCF-9E3A-24C5B0BEAE4D}"/>
              </a:ext>
            </a:extLst>
          </p:cNvPr>
          <p:cNvSpPr/>
          <p:nvPr/>
        </p:nvSpPr>
        <p:spPr>
          <a:xfrm>
            <a:off x="309489" y="424477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709EB9-5584-4C63-85B9-925223E24233}"/>
              </a:ext>
            </a:extLst>
          </p:cNvPr>
          <p:cNvSpPr/>
          <p:nvPr/>
        </p:nvSpPr>
        <p:spPr>
          <a:xfrm>
            <a:off x="3472070" y="929843"/>
            <a:ext cx="4823790" cy="8216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82550" contourW="12700">
              <a:bevelT w="38100" h="38100"/>
              <a:bevelB h="25400" prst="softRound"/>
            </a:sp3d>
          </a:bodyPr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FC81F137-78DE-433D-B77C-FA6E667D286B}"/>
              </a:ext>
            </a:extLst>
          </p:cNvPr>
          <p:cNvSpPr/>
          <p:nvPr/>
        </p:nvSpPr>
        <p:spPr>
          <a:xfrm>
            <a:off x="1396064" y="2742333"/>
            <a:ext cx="9749014" cy="224048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উপকরণ ব্যবহার করে বিয়োগ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176703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7CB87B4-FA67-4A47-A981-3419C20CE98D}"/>
              </a:ext>
            </a:extLst>
          </p:cNvPr>
          <p:cNvSpPr/>
          <p:nvPr/>
        </p:nvSpPr>
        <p:spPr>
          <a:xfrm>
            <a:off x="686743" y="71200"/>
            <a:ext cx="11535507" cy="60069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CBF2A366-BDB8-4011-9880-3B564D0EA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5717008">
            <a:off x="4232320" y="740025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7C6CD466-00A3-4531-8DC5-77B8E06CA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5275332">
            <a:off x="2379559" y="1912280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42EEBD48-9096-40EB-8977-CB073A04A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4982545">
            <a:off x="2594265" y="3266706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E7BDB3C3-7D21-402C-B236-F4A00F5FE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3265109" y="1466172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D333CA6C-8FD0-4A46-A2D6-43D2AC609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184670">
            <a:off x="5400308" y="719986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B52AD1C8-12CE-4028-A673-2B2740F23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3596554" y="2879119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6A747D40-4C6E-4BA9-B426-7680E606C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6322629" y="2115057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3D9C3A9-2BB8-47B4-9672-FAF4DEEC7012}"/>
              </a:ext>
            </a:extLst>
          </p:cNvPr>
          <p:cNvGrpSpPr/>
          <p:nvPr/>
        </p:nvGrpSpPr>
        <p:grpSpPr>
          <a:xfrm>
            <a:off x="-750507" y="2207132"/>
            <a:ext cx="7665565" cy="3463304"/>
            <a:chOff x="-750507" y="2207132"/>
            <a:chExt cx="7665565" cy="346330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D00B4EF-6931-4615-B760-BFBDE86B9AE3}"/>
                </a:ext>
              </a:extLst>
            </p:cNvPr>
            <p:cNvGrpSpPr/>
            <p:nvPr/>
          </p:nvGrpSpPr>
          <p:grpSpPr>
            <a:xfrm>
              <a:off x="-750507" y="2207132"/>
              <a:ext cx="7665565" cy="3463304"/>
              <a:chOff x="-750507" y="2207132"/>
              <a:chExt cx="7665565" cy="3463304"/>
            </a:xfrm>
          </p:grpSpPr>
          <p:pic>
            <p:nvPicPr>
              <p:cNvPr id="3" name="Picture 2" descr="http://img05.deviantart.net/1ed4/i/2014/348/0/5/dead_branch_by_jean52-d89trej.png">
                <a:extLst>
                  <a:ext uri="{FF2B5EF4-FFF2-40B4-BE49-F238E27FC236}">
                    <a16:creationId xmlns:a16="http://schemas.microsoft.com/office/drawing/2014/main" id="{1A2E409B-EFD1-467C-A271-AD03F69E27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" t="34659" r="3551" b="15341"/>
              <a:stretch/>
            </p:blipFill>
            <p:spPr bwMode="auto">
              <a:xfrm rot="19413369">
                <a:off x="-750507" y="2207132"/>
                <a:ext cx="7665565" cy="2999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A9B82C7-B4A2-498A-931F-1755C5F2A3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563051">
                <a:off x="5217565" y="2086105"/>
                <a:ext cx="981212" cy="1438476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7B0008-92E3-4CA1-B268-87CC96261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628082">
                <a:off x="4081967" y="4460592"/>
                <a:ext cx="981212" cy="1438476"/>
              </a:xfrm>
              <a:prstGeom prst="rect">
                <a:avLst/>
              </a:prstGeom>
            </p:spPr>
          </p:pic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574A723-E766-4318-9CA1-E3DD4F91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73164">
              <a:off x="5421828" y="3051720"/>
              <a:ext cx="981212" cy="1438476"/>
            </a:xfrm>
            <a:prstGeom prst="rect">
              <a:avLst/>
            </a:prstGeom>
          </p:spPr>
        </p:pic>
      </p:grpSp>
      <p:pic>
        <p:nvPicPr>
          <p:cNvPr id="18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1C194EAB-934A-47D9-86C9-94B807C88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6384773" y="3191443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6A100AF2-8C09-49AC-8B7C-0AF945429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>
            <a:off x="4785193" y="4664586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677.photobucket.com/albums/vv137/single_mama/gold-leaf.png">
            <a:extLst>
              <a:ext uri="{FF2B5EF4-FFF2-40B4-BE49-F238E27FC236}">
                <a16:creationId xmlns:a16="http://schemas.microsoft.com/office/drawing/2014/main" id="{C4EA6646-7231-4D46-9C1F-A5B03F036D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/>
          <a:stretch/>
        </p:blipFill>
        <p:spPr bwMode="auto">
          <a:xfrm rot="11615622">
            <a:off x="3559429" y="4876584"/>
            <a:ext cx="976019" cy="10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074485B-B6A0-44C6-9CCA-5FB34DFA2AEB}"/>
              </a:ext>
            </a:extLst>
          </p:cNvPr>
          <p:cNvGrpSpPr/>
          <p:nvPr/>
        </p:nvGrpSpPr>
        <p:grpSpPr>
          <a:xfrm>
            <a:off x="0" y="6458313"/>
            <a:ext cx="12208395" cy="441185"/>
            <a:chOff x="0" y="6458313"/>
            <a:chExt cx="12208395" cy="4411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36887D-FF88-465F-81C7-C9565FCF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58314"/>
              <a:ext cx="4219575" cy="42180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B4925B3-BD38-45C0-AC05-A5D56E40B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575" y="6458314"/>
              <a:ext cx="4219575" cy="4411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89B5361-7AC2-443F-B633-F0DB444CA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150" y="6458313"/>
              <a:ext cx="3769245" cy="42180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823F714-4E55-4044-89E5-D943896AA4F5}"/>
              </a:ext>
            </a:extLst>
          </p:cNvPr>
          <p:cNvSpPr txBox="1"/>
          <p:nvPr/>
        </p:nvSpPr>
        <p:spPr>
          <a:xfrm>
            <a:off x="6422551" y="866351"/>
            <a:ext cx="601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গাছটিতে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৪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ছে?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C55F91-7CA4-43E6-98EF-859006E6FED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>
          <a:xfrm>
            <a:off x="2592" y="6045166"/>
            <a:ext cx="1044329" cy="8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6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B80C48-C888-4503-BE1C-0CED05A27344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7F70CE-5268-4286-8B0F-D2BDC93106EF}"/>
              </a:ext>
            </a:extLst>
          </p:cNvPr>
          <p:cNvSpPr/>
          <p:nvPr/>
        </p:nvSpPr>
        <p:spPr>
          <a:xfrm>
            <a:off x="2263514" y="1709011"/>
            <a:ext cx="7000405" cy="132786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6D94A00-30CA-4CFA-A1DA-4B7C93D77A10}"/>
              </a:ext>
            </a:extLst>
          </p:cNvPr>
          <p:cNvSpPr/>
          <p:nvPr/>
        </p:nvSpPr>
        <p:spPr>
          <a:xfrm>
            <a:off x="4219730" y="3834135"/>
            <a:ext cx="3087974" cy="155709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44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79828" y="323557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5FFFF-7DC3-4EED-9A52-83C09C828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82" y="752755"/>
            <a:ext cx="9647582" cy="34720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012CC2-3E3E-45D1-9821-894C8427D7FD}"/>
              </a:ext>
            </a:extLst>
          </p:cNvPr>
          <p:cNvSpPr txBox="1"/>
          <p:nvPr/>
        </p:nvSpPr>
        <p:spPr>
          <a:xfrm>
            <a:off x="874643" y="4649272"/>
            <a:ext cx="469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37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0CBFB-3DED-4F49-9D3E-0914E837F4B1}"/>
              </a:ext>
            </a:extLst>
          </p:cNvPr>
          <p:cNvSpPr txBox="1"/>
          <p:nvPr/>
        </p:nvSpPr>
        <p:spPr>
          <a:xfrm>
            <a:off x="5557147" y="4637426"/>
            <a:ext cx="591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এর থেকে মিনাকে ১৪ টি কাগজ দিল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A342F-F2B6-43F0-9F91-AF717ADAF4F8}"/>
              </a:ext>
            </a:extLst>
          </p:cNvPr>
          <p:cNvSpPr txBox="1"/>
          <p:nvPr/>
        </p:nvSpPr>
        <p:spPr>
          <a:xfrm>
            <a:off x="764347" y="5345047"/>
            <a:ext cx="516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 কাছে কতটি কাগজ রইল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6EC225-EA34-4C54-A68D-AA775DBDD852}"/>
              </a:ext>
            </a:extLst>
          </p:cNvPr>
          <p:cNvSpPr/>
          <p:nvPr/>
        </p:nvSpPr>
        <p:spPr>
          <a:xfrm>
            <a:off x="3220278" y="3605228"/>
            <a:ext cx="1921565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 টি কাগজ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79906-5C58-4DEC-8C96-AE9059959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69" y="2390614"/>
            <a:ext cx="795131" cy="5646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44B51C-F21C-4350-860F-6EFFB46E3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21" y="3028410"/>
            <a:ext cx="1181222" cy="56462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617F060-A5E5-4BF5-9B7B-92D76CA65D3B}"/>
              </a:ext>
            </a:extLst>
          </p:cNvPr>
          <p:cNvSpPr/>
          <p:nvPr/>
        </p:nvSpPr>
        <p:spPr>
          <a:xfrm>
            <a:off x="7625097" y="3613546"/>
            <a:ext cx="1921565" cy="6463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টি কাগজ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F555FF-6890-4EA9-AF05-1082EDC88FAB}"/>
              </a:ext>
            </a:extLst>
          </p:cNvPr>
          <p:cNvSpPr/>
          <p:nvPr/>
        </p:nvSpPr>
        <p:spPr>
          <a:xfrm>
            <a:off x="7403478" y="657025"/>
            <a:ext cx="3763617" cy="36635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79827" y="315453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822CC-75D4-4771-8426-9DB719A50EEA}"/>
              </a:ext>
            </a:extLst>
          </p:cNvPr>
          <p:cNvSpPr txBox="1"/>
          <p:nvPr/>
        </p:nvSpPr>
        <p:spPr>
          <a:xfrm>
            <a:off x="589757" y="519498"/>
            <a:ext cx="3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 লিখি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D7AAB-7A08-41F7-BC9F-7E8D1432A717}"/>
                  </a:ext>
                </a:extLst>
              </p:cNvPr>
              <p:cNvSpPr txBox="1"/>
              <p:nvPr/>
            </p:nvSpPr>
            <p:spPr>
              <a:xfrm>
                <a:off x="3704597" y="514057"/>
                <a:ext cx="18420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37</a:t>
                </a:r>
                <a:r>
                  <a:rPr lang="bn-IN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১৪</m:t>
                    </m:r>
                    <m:r>
                      <a:rPr lang="bn-IN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D7AAB-7A08-41F7-BC9F-7E8D1432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597" y="514057"/>
                <a:ext cx="1842051" cy="646331"/>
              </a:xfrm>
              <a:prstGeom prst="rect">
                <a:avLst/>
              </a:prstGeom>
              <a:blipFill>
                <a:blip r:embed="rId2"/>
                <a:stretch>
                  <a:fillRect l="-10265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1D4CF72-3984-4B5D-A6E5-8D39B9B415D2}"/>
              </a:ext>
            </a:extLst>
          </p:cNvPr>
          <p:cNvSpPr txBox="1"/>
          <p:nvPr/>
        </p:nvSpPr>
        <p:spPr>
          <a:xfrm>
            <a:off x="455721" y="1202018"/>
            <a:ext cx="667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হিসাব করা যায়, ভেবে দেখো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4CEB82-63C9-4426-8CF1-05A5CADF89D6}"/>
              </a:ext>
            </a:extLst>
          </p:cNvPr>
          <p:cNvSpPr txBox="1"/>
          <p:nvPr/>
        </p:nvSpPr>
        <p:spPr>
          <a:xfrm>
            <a:off x="6417081" y="2700200"/>
            <a:ext cx="450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৩৭ হচ্ছে ৩ দশক ৭ একক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19B533-C959-44B4-9E10-759CC1F6DE1C}"/>
              </a:ext>
            </a:extLst>
          </p:cNvPr>
          <p:cNvSpPr txBox="1"/>
          <p:nvPr/>
        </p:nvSpPr>
        <p:spPr>
          <a:xfrm>
            <a:off x="6551163" y="1906991"/>
            <a:ext cx="4504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 হচ্ছে ১ দশক ৪ একক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C64F6-3064-4096-B3FF-769BBD822C4D}"/>
              </a:ext>
            </a:extLst>
          </p:cNvPr>
          <p:cNvSpPr txBox="1"/>
          <p:nvPr/>
        </p:nvSpPr>
        <p:spPr>
          <a:xfrm>
            <a:off x="6209561" y="3481940"/>
            <a:ext cx="5787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দশক থেকে ১ দশক বাদ দেই 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9DFB4A-6ADE-4FC1-BBF7-A813D3162284}"/>
              </a:ext>
            </a:extLst>
          </p:cNvPr>
          <p:cNvSpPr txBox="1"/>
          <p:nvPr/>
        </p:nvSpPr>
        <p:spPr>
          <a:xfrm>
            <a:off x="6181954" y="575257"/>
            <a:ext cx="5710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৭ একক থেকে ৪ একক বাদ দেই।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B00F32-2748-4B46-9CE8-ADA0070DBDE1}"/>
              </a:ext>
            </a:extLst>
          </p:cNvPr>
          <p:cNvGrpSpPr/>
          <p:nvPr/>
        </p:nvGrpSpPr>
        <p:grpSpPr>
          <a:xfrm>
            <a:off x="1426143" y="2012745"/>
            <a:ext cx="3334362" cy="3995716"/>
            <a:chOff x="1133399" y="2045188"/>
            <a:chExt cx="3334362" cy="39957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34A149A-4D84-45C8-A751-FBF5C6C807FC}"/>
                </a:ext>
              </a:extLst>
            </p:cNvPr>
            <p:cNvGrpSpPr/>
            <p:nvPr/>
          </p:nvGrpSpPr>
          <p:grpSpPr>
            <a:xfrm>
              <a:off x="2020868" y="2073377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8" name="Rectangle: Beveled 17">
                <a:extLst>
                  <a:ext uri="{FF2B5EF4-FFF2-40B4-BE49-F238E27FC236}">
                    <a16:creationId xmlns:a16="http://schemas.microsoft.com/office/drawing/2014/main" id="{4457CCB0-1655-4CDF-A623-E8240E2DDA65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Beveled 18">
                <a:extLst>
                  <a:ext uri="{FF2B5EF4-FFF2-40B4-BE49-F238E27FC236}">
                    <a16:creationId xmlns:a16="http://schemas.microsoft.com/office/drawing/2014/main" id="{B4EAEC68-6A3C-4AE0-B594-2D095F24F74F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Beveled 19">
                <a:extLst>
                  <a:ext uri="{FF2B5EF4-FFF2-40B4-BE49-F238E27FC236}">
                    <a16:creationId xmlns:a16="http://schemas.microsoft.com/office/drawing/2014/main" id="{36FC1809-B53E-434B-86EE-C32E529E4AF0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Beveled 20">
                <a:extLst>
                  <a:ext uri="{FF2B5EF4-FFF2-40B4-BE49-F238E27FC236}">
                    <a16:creationId xmlns:a16="http://schemas.microsoft.com/office/drawing/2014/main" id="{3477CDFD-C5A2-4FE9-85C6-ACC6360B3879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Beveled 21">
                <a:extLst>
                  <a:ext uri="{FF2B5EF4-FFF2-40B4-BE49-F238E27FC236}">
                    <a16:creationId xmlns:a16="http://schemas.microsoft.com/office/drawing/2014/main" id="{F930FFFD-B957-4B4B-9DC9-04AA8AC1D20D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Beveled 22">
                <a:extLst>
                  <a:ext uri="{FF2B5EF4-FFF2-40B4-BE49-F238E27FC236}">
                    <a16:creationId xmlns:a16="http://schemas.microsoft.com/office/drawing/2014/main" id="{2305CE6A-654C-4AEF-8353-C5FEF5388649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Beveled 23">
                <a:extLst>
                  <a:ext uri="{FF2B5EF4-FFF2-40B4-BE49-F238E27FC236}">
                    <a16:creationId xmlns:a16="http://schemas.microsoft.com/office/drawing/2014/main" id="{7F05C699-791A-44B0-99A9-16692B86F363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Beveled 24">
                <a:extLst>
                  <a:ext uri="{FF2B5EF4-FFF2-40B4-BE49-F238E27FC236}">
                    <a16:creationId xmlns:a16="http://schemas.microsoft.com/office/drawing/2014/main" id="{5204B56E-6BCF-49DA-860F-6DB6F996F1EC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Beveled 25">
                <a:extLst>
                  <a:ext uri="{FF2B5EF4-FFF2-40B4-BE49-F238E27FC236}">
                    <a16:creationId xmlns:a16="http://schemas.microsoft.com/office/drawing/2014/main" id="{951F1ED1-B5EA-4EBD-866E-B70398DCA111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Beveled 26">
                <a:extLst>
                  <a:ext uri="{FF2B5EF4-FFF2-40B4-BE49-F238E27FC236}">
                    <a16:creationId xmlns:a16="http://schemas.microsoft.com/office/drawing/2014/main" id="{4FFCEDD3-D13D-4345-B96F-1A0BA6930926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0E9B5C-22B8-48C2-8306-074A6C65C4C2}"/>
                </a:ext>
              </a:extLst>
            </p:cNvPr>
            <p:cNvGrpSpPr/>
            <p:nvPr/>
          </p:nvGrpSpPr>
          <p:grpSpPr>
            <a:xfrm>
              <a:off x="1133399" y="2045188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29" name="Rectangle: Beveled 28">
                <a:extLst>
                  <a:ext uri="{FF2B5EF4-FFF2-40B4-BE49-F238E27FC236}">
                    <a16:creationId xmlns:a16="http://schemas.microsoft.com/office/drawing/2014/main" id="{D60877FC-0393-4062-A9B5-D0AC19927EA4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Beveled 29">
                <a:extLst>
                  <a:ext uri="{FF2B5EF4-FFF2-40B4-BE49-F238E27FC236}">
                    <a16:creationId xmlns:a16="http://schemas.microsoft.com/office/drawing/2014/main" id="{096FE391-FF51-4BBD-9BB1-1C91CA3A22D0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Beveled 30">
                <a:extLst>
                  <a:ext uri="{FF2B5EF4-FFF2-40B4-BE49-F238E27FC236}">
                    <a16:creationId xmlns:a16="http://schemas.microsoft.com/office/drawing/2014/main" id="{7A3E9CFB-7FFA-4BDC-9191-F931438FC7D4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: Beveled 31">
                <a:extLst>
                  <a:ext uri="{FF2B5EF4-FFF2-40B4-BE49-F238E27FC236}">
                    <a16:creationId xmlns:a16="http://schemas.microsoft.com/office/drawing/2014/main" id="{667ABC85-6631-4B8C-8B0C-7ABBA48D3F51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Beveled 32">
                <a:extLst>
                  <a:ext uri="{FF2B5EF4-FFF2-40B4-BE49-F238E27FC236}">
                    <a16:creationId xmlns:a16="http://schemas.microsoft.com/office/drawing/2014/main" id="{41322952-6D8F-489D-9A54-D9CD91301EB2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: Beveled 33">
                <a:extLst>
                  <a:ext uri="{FF2B5EF4-FFF2-40B4-BE49-F238E27FC236}">
                    <a16:creationId xmlns:a16="http://schemas.microsoft.com/office/drawing/2014/main" id="{55ECACC4-E5CD-4EF5-8BA5-E502A3601055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Beveled 34">
                <a:extLst>
                  <a:ext uri="{FF2B5EF4-FFF2-40B4-BE49-F238E27FC236}">
                    <a16:creationId xmlns:a16="http://schemas.microsoft.com/office/drawing/2014/main" id="{5DC1837D-3956-494B-AC6E-C8F8C43879E8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Beveled 35">
                <a:extLst>
                  <a:ext uri="{FF2B5EF4-FFF2-40B4-BE49-F238E27FC236}">
                    <a16:creationId xmlns:a16="http://schemas.microsoft.com/office/drawing/2014/main" id="{5F4BCB37-E11F-497F-93C9-E952B41BB3EC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Beveled 36">
                <a:extLst>
                  <a:ext uri="{FF2B5EF4-FFF2-40B4-BE49-F238E27FC236}">
                    <a16:creationId xmlns:a16="http://schemas.microsoft.com/office/drawing/2014/main" id="{368AA8DD-F777-4FAF-BD32-B4C024FB44EC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Beveled 37">
                <a:extLst>
                  <a:ext uri="{FF2B5EF4-FFF2-40B4-BE49-F238E27FC236}">
                    <a16:creationId xmlns:a16="http://schemas.microsoft.com/office/drawing/2014/main" id="{5D482AC3-09DF-42BE-968C-9E16746DB16E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DCB9A8F-6113-48EF-9ED3-5F1438EAD02F}"/>
                </a:ext>
              </a:extLst>
            </p:cNvPr>
            <p:cNvGrpSpPr/>
            <p:nvPr/>
          </p:nvGrpSpPr>
          <p:grpSpPr>
            <a:xfrm>
              <a:off x="2952104" y="2094595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2" name="Rectangle: Beveled 1">
                <a:extLst>
                  <a:ext uri="{FF2B5EF4-FFF2-40B4-BE49-F238E27FC236}">
                    <a16:creationId xmlns:a16="http://schemas.microsoft.com/office/drawing/2014/main" id="{216AE562-1702-4824-B7BE-59CA15CC462E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Beveled 5">
                <a:extLst>
                  <a:ext uri="{FF2B5EF4-FFF2-40B4-BE49-F238E27FC236}">
                    <a16:creationId xmlns:a16="http://schemas.microsoft.com/office/drawing/2014/main" id="{383265B8-A7BB-4634-A0A2-474E52C9962C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Beveled 7">
                <a:extLst>
                  <a:ext uri="{FF2B5EF4-FFF2-40B4-BE49-F238E27FC236}">
                    <a16:creationId xmlns:a16="http://schemas.microsoft.com/office/drawing/2014/main" id="{BFD534DA-9B7C-49F5-AC1E-34C7082636E8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Beveled 8">
                <a:extLst>
                  <a:ext uri="{FF2B5EF4-FFF2-40B4-BE49-F238E27FC236}">
                    <a16:creationId xmlns:a16="http://schemas.microsoft.com/office/drawing/2014/main" id="{A05397C2-C4C4-4546-9811-E8D149695030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: Beveled 9">
                <a:extLst>
                  <a:ext uri="{FF2B5EF4-FFF2-40B4-BE49-F238E27FC236}">
                    <a16:creationId xmlns:a16="http://schemas.microsoft.com/office/drawing/2014/main" id="{F2E15648-C663-4F49-956D-8722F46A8DC2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Beveled 10">
                <a:extLst>
                  <a:ext uri="{FF2B5EF4-FFF2-40B4-BE49-F238E27FC236}">
                    <a16:creationId xmlns:a16="http://schemas.microsoft.com/office/drawing/2014/main" id="{7A3562FB-BE7C-44B6-A3D3-AE1AA02DA768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Beveled 11">
                <a:extLst>
                  <a:ext uri="{FF2B5EF4-FFF2-40B4-BE49-F238E27FC236}">
                    <a16:creationId xmlns:a16="http://schemas.microsoft.com/office/drawing/2014/main" id="{BF44042D-121B-4ED8-84B0-D05821042981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Beveled 12">
                <a:extLst>
                  <a:ext uri="{FF2B5EF4-FFF2-40B4-BE49-F238E27FC236}">
                    <a16:creationId xmlns:a16="http://schemas.microsoft.com/office/drawing/2014/main" id="{3DE19377-50E9-4D18-8716-C4BD0955183E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Beveled 13">
                <a:extLst>
                  <a:ext uri="{FF2B5EF4-FFF2-40B4-BE49-F238E27FC236}">
                    <a16:creationId xmlns:a16="http://schemas.microsoft.com/office/drawing/2014/main" id="{0AD57E49-1248-4D0B-9791-CA1D1CD7D852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Beveled 14">
                <a:extLst>
                  <a:ext uri="{FF2B5EF4-FFF2-40B4-BE49-F238E27FC236}">
                    <a16:creationId xmlns:a16="http://schemas.microsoft.com/office/drawing/2014/main" id="{02E56A16-81AD-42B5-99E8-25BEF973F4DA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30C707C-081D-45C9-BDB3-713D170E69DA}"/>
                </a:ext>
              </a:extLst>
            </p:cNvPr>
            <p:cNvGrpSpPr/>
            <p:nvPr/>
          </p:nvGrpSpPr>
          <p:grpSpPr>
            <a:xfrm>
              <a:off x="4012019" y="2776508"/>
              <a:ext cx="455742" cy="3220470"/>
              <a:chOff x="4012019" y="2776508"/>
              <a:chExt cx="455742" cy="322047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804FEF5-91E6-44BF-8933-A21A56712A5B}"/>
                  </a:ext>
                </a:extLst>
              </p:cNvPr>
              <p:cNvGrpSpPr/>
              <p:nvPr/>
            </p:nvGrpSpPr>
            <p:grpSpPr>
              <a:xfrm>
                <a:off x="4016547" y="4174235"/>
                <a:ext cx="451214" cy="1822743"/>
                <a:chOff x="3955227" y="4389109"/>
                <a:chExt cx="451214" cy="1607868"/>
              </a:xfrm>
            </p:grpSpPr>
            <p:sp>
              <p:nvSpPr>
                <p:cNvPr id="39" name="Rectangle: Beveled 38">
                  <a:extLst>
                    <a:ext uri="{FF2B5EF4-FFF2-40B4-BE49-F238E27FC236}">
                      <a16:creationId xmlns:a16="http://schemas.microsoft.com/office/drawing/2014/main" id="{762214CC-397B-4487-B29D-B27743867BDB}"/>
                    </a:ext>
                  </a:extLst>
                </p:cNvPr>
                <p:cNvSpPr/>
                <p:nvPr/>
              </p:nvSpPr>
              <p:spPr>
                <a:xfrm>
                  <a:off x="3955227" y="5599412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ectangle: Beveled 39">
                  <a:extLst>
                    <a:ext uri="{FF2B5EF4-FFF2-40B4-BE49-F238E27FC236}">
                      <a16:creationId xmlns:a16="http://schemas.microsoft.com/office/drawing/2014/main" id="{6F824055-DE15-4692-9AEC-02766F1E0BB7}"/>
                    </a:ext>
                  </a:extLst>
                </p:cNvPr>
                <p:cNvSpPr/>
                <p:nvPr/>
              </p:nvSpPr>
              <p:spPr>
                <a:xfrm>
                  <a:off x="3962493" y="518141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ectangle: Beveled 40">
                  <a:extLst>
                    <a:ext uri="{FF2B5EF4-FFF2-40B4-BE49-F238E27FC236}">
                      <a16:creationId xmlns:a16="http://schemas.microsoft.com/office/drawing/2014/main" id="{3C8EF118-AD2B-47ED-AC5B-6163C4B06DF1}"/>
                    </a:ext>
                  </a:extLst>
                </p:cNvPr>
                <p:cNvSpPr/>
                <p:nvPr/>
              </p:nvSpPr>
              <p:spPr>
                <a:xfrm>
                  <a:off x="3969119" y="479135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ectangle: Beveled 41">
                  <a:extLst>
                    <a:ext uri="{FF2B5EF4-FFF2-40B4-BE49-F238E27FC236}">
                      <a16:creationId xmlns:a16="http://schemas.microsoft.com/office/drawing/2014/main" id="{66CD67C3-9D58-4FE5-993D-AF8092803898}"/>
                    </a:ext>
                  </a:extLst>
                </p:cNvPr>
                <p:cNvSpPr/>
                <p:nvPr/>
              </p:nvSpPr>
              <p:spPr>
                <a:xfrm>
                  <a:off x="3962493" y="4389109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7" name="Rectangle: Beveled 56">
                <a:extLst>
                  <a:ext uri="{FF2B5EF4-FFF2-40B4-BE49-F238E27FC236}">
                    <a16:creationId xmlns:a16="http://schemas.microsoft.com/office/drawing/2014/main" id="{374A0603-BB41-49B2-83EE-DF91D75C1FA5}"/>
                  </a:ext>
                </a:extLst>
              </p:cNvPr>
              <p:cNvSpPr/>
              <p:nvPr/>
            </p:nvSpPr>
            <p:spPr>
              <a:xfrm>
                <a:off x="4030439" y="2776508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: Beveled 57">
                <a:extLst>
                  <a:ext uri="{FF2B5EF4-FFF2-40B4-BE49-F238E27FC236}">
                    <a16:creationId xmlns:a16="http://schemas.microsoft.com/office/drawing/2014/main" id="{0785A465-D002-4BDF-B73B-17BD5265BDFA}"/>
                  </a:ext>
                </a:extLst>
              </p:cNvPr>
              <p:cNvSpPr/>
              <p:nvPr/>
            </p:nvSpPr>
            <p:spPr>
              <a:xfrm>
                <a:off x="4012019" y="3232513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: Beveled 58">
                <a:extLst>
                  <a:ext uri="{FF2B5EF4-FFF2-40B4-BE49-F238E27FC236}">
                    <a16:creationId xmlns:a16="http://schemas.microsoft.com/office/drawing/2014/main" id="{7B7617BB-2016-4566-B7C8-B0CC74436ED7}"/>
                  </a:ext>
                </a:extLst>
              </p:cNvPr>
              <p:cNvSpPr/>
              <p:nvPr/>
            </p:nvSpPr>
            <p:spPr>
              <a:xfrm>
                <a:off x="4030439" y="3701611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621BEE3-376D-4BDA-BC08-08BA984DDC47}"/>
              </a:ext>
            </a:extLst>
          </p:cNvPr>
          <p:cNvGrpSpPr/>
          <p:nvPr/>
        </p:nvGrpSpPr>
        <p:grpSpPr>
          <a:xfrm>
            <a:off x="2936891" y="2071573"/>
            <a:ext cx="1295700" cy="3946309"/>
            <a:chOff x="1426143" y="2012745"/>
            <a:chExt cx="1295700" cy="394630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CF114AA-676E-4545-B61E-7B130C1B7453}"/>
                </a:ext>
              </a:extLst>
            </p:cNvPr>
            <p:cNvGrpSpPr/>
            <p:nvPr/>
          </p:nvGrpSpPr>
          <p:grpSpPr>
            <a:xfrm>
              <a:off x="1426143" y="2012745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68" name="Rectangle: Beveled 67">
                <a:extLst>
                  <a:ext uri="{FF2B5EF4-FFF2-40B4-BE49-F238E27FC236}">
                    <a16:creationId xmlns:a16="http://schemas.microsoft.com/office/drawing/2014/main" id="{9C9E5082-DBB5-4B6C-9E21-3D1B8D9EE5BC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Beveled 68">
                <a:extLst>
                  <a:ext uri="{FF2B5EF4-FFF2-40B4-BE49-F238E27FC236}">
                    <a16:creationId xmlns:a16="http://schemas.microsoft.com/office/drawing/2014/main" id="{9661423F-D733-4CFF-8889-A5E02441AFB3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Beveled 69">
                <a:extLst>
                  <a:ext uri="{FF2B5EF4-FFF2-40B4-BE49-F238E27FC236}">
                    <a16:creationId xmlns:a16="http://schemas.microsoft.com/office/drawing/2014/main" id="{BBF8EFC2-A1F7-43A1-9C58-4576F6E232BC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Beveled 70">
                <a:extLst>
                  <a:ext uri="{FF2B5EF4-FFF2-40B4-BE49-F238E27FC236}">
                    <a16:creationId xmlns:a16="http://schemas.microsoft.com/office/drawing/2014/main" id="{64B83E0A-265C-4E2A-A9C7-264D73BD63C3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Beveled 71">
                <a:extLst>
                  <a:ext uri="{FF2B5EF4-FFF2-40B4-BE49-F238E27FC236}">
                    <a16:creationId xmlns:a16="http://schemas.microsoft.com/office/drawing/2014/main" id="{37D58F6B-48BC-4041-92DB-4D7FD0CECF50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Beveled 72">
                <a:extLst>
                  <a:ext uri="{FF2B5EF4-FFF2-40B4-BE49-F238E27FC236}">
                    <a16:creationId xmlns:a16="http://schemas.microsoft.com/office/drawing/2014/main" id="{05BAE313-9E6A-4D25-ABAF-CA344C4D53B0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: Beveled 73">
                <a:extLst>
                  <a:ext uri="{FF2B5EF4-FFF2-40B4-BE49-F238E27FC236}">
                    <a16:creationId xmlns:a16="http://schemas.microsoft.com/office/drawing/2014/main" id="{1FE087DA-DB5C-4D63-B392-213D1FBC3E7F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Beveled 74">
                <a:extLst>
                  <a:ext uri="{FF2B5EF4-FFF2-40B4-BE49-F238E27FC236}">
                    <a16:creationId xmlns:a16="http://schemas.microsoft.com/office/drawing/2014/main" id="{3DBADE85-2B5E-4943-BC39-22D729656831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Beveled 75">
                <a:extLst>
                  <a:ext uri="{FF2B5EF4-FFF2-40B4-BE49-F238E27FC236}">
                    <a16:creationId xmlns:a16="http://schemas.microsoft.com/office/drawing/2014/main" id="{069C31F9-F73D-434F-94B4-BDCA750F0134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Beveled 76">
                <a:extLst>
                  <a:ext uri="{FF2B5EF4-FFF2-40B4-BE49-F238E27FC236}">
                    <a16:creationId xmlns:a16="http://schemas.microsoft.com/office/drawing/2014/main" id="{C6BC6C4A-A9B1-4A3F-A19E-05F78BA44BB2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EB64252-CDDF-4DE9-BD59-231E7EC60CD6}"/>
                </a:ext>
              </a:extLst>
            </p:cNvPr>
            <p:cNvGrpSpPr/>
            <p:nvPr/>
          </p:nvGrpSpPr>
          <p:grpSpPr>
            <a:xfrm>
              <a:off x="2270629" y="4046053"/>
              <a:ext cx="451214" cy="1822743"/>
              <a:chOff x="3955227" y="4389109"/>
              <a:chExt cx="451214" cy="1607868"/>
            </a:xfrm>
          </p:grpSpPr>
          <p:sp>
            <p:nvSpPr>
              <p:cNvPr id="64" name="Rectangle: Beveled 63">
                <a:extLst>
                  <a:ext uri="{FF2B5EF4-FFF2-40B4-BE49-F238E27FC236}">
                    <a16:creationId xmlns:a16="http://schemas.microsoft.com/office/drawing/2014/main" id="{7F40C1A4-7E6D-421C-A061-B55743399857}"/>
                  </a:ext>
                </a:extLst>
              </p:cNvPr>
              <p:cNvSpPr/>
              <p:nvPr/>
            </p:nvSpPr>
            <p:spPr>
              <a:xfrm>
                <a:off x="3955227" y="5599412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: Beveled 64">
                <a:extLst>
                  <a:ext uri="{FF2B5EF4-FFF2-40B4-BE49-F238E27FC236}">
                    <a16:creationId xmlns:a16="http://schemas.microsoft.com/office/drawing/2014/main" id="{512B1730-F3F3-4B04-A6ED-79BEC990D47E}"/>
                  </a:ext>
                </a:extLst>
              </p:cNvPr>
              <p:cNvSpPr/>
              <p:nvPr/>
            </p:nvSpPr>
            <p:spPr>
              <a:xfrm>
                <a:off x="3962493" y="518141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: Beveled 65">
                <a:extLst>
                  <a:ext uri="{FF2B5EF4-FFF2-40B4-BE49-F238E27FC236}">
                    <a16:creationId xmlns:a16="http://schemas.microsoft.com/office/drawing/2014/main" id="{05EB0D4A-84BD-40E5-A8F3-79C4B84DE41C}"/>
                  </a:ext>
                </a:extLst>
              </p:cNvPr>
              <p:cNvSpPr/>
              <p:nvPr/>
            </p:nvSpPr>
            <p:spPr>
              <a:xfrm>
                <a:off x="3969119" y="479135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Beveled 66">
                <a:extLst>
                  <a:ext uri="{FF2B5EF4-FFF2-40B4-BE49-F238E27FC236}">
                    <a16:creationId xmlns:a16="http://schemas.microsoft.com/office/drawing/2014/main" id="{4AC576F5-42F9-45EF-A9B9-1E8E0D376737}"/>
                  </a:ext>
                </a:extLst>
              </p:cNvPr>
              <p:cNvSpPr/>
              <p:nvPr/>
            </p:nvSpPr>
            <p:spPr>
              <a:xfrm>
                <a:off x="3962493" y="4389109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C80B82A7-E808-4408-A300-1698B0834AEE}"/>
              </a:ext>
            </a:extLst>
          </p:cNvPr>
          <p:cNvSpPr/>
          <p:nvPr/>
        </p:nvSpPr>
        <p:spPr>
          <a:xfrm>
            <a:off x="407290" y="334296"/>
            <a:ext cx="5528723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A6309B-372C-4105-B240-F1D3833694E0}"/>
              </a:ext>
            </a:extLst>
          </p:cNvPr>
          <p:cNvSpPr/>
          <p:nvPr/>
        </p:nvSpPr>
        <p:spPr>
          <a:xfrm>
            <a:off x="2619634" y="1254430"/>
            <a:ext cx="803601" cy="42363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F41CD9-1FB1-45C4-A90A-AA7564A0B9B4}"/>
              </a:ext>
            </a:extLst>
          </p:cNvPr>
          <p:cNvSpPr/>
          <p:nvPr/>
        </p:nvSpPr>
        <p:spPr>
          <a:xfrm>
            <a:off x="3643620" y="3487728"/>
            <a:ext cx="896644" cy="19862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D44CA3F-42AC-484C-AAA3-3C328ADD3FC0}"/>
              </a:ext>
            </a:extLst>
          </p:cNvPr>
          <p:cNvGrpSpPr/>
          <p:nvPr/>
        </p:nvGrpSpPr>
        <p:grpSpPr>
          <a:xfrm>
            <a:off x="881732" y="1411079"/>
            <a:ext cx="3334362" cy="3995716"/>
            <a:chOff x="1133399" y="2045188"/>
            <a:chExt cx="3334362" cy="399571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93D3E44-8809-4855-B2F0-D1D83092B542}"/>
                </a:ext>
              </a:extLst>
            </p:cNvPr>
            <p:cNvGrpSpPr/>
            <p:nvPr/>
          </p:nvGrpSpPr>
          <p:grpSpPr>
            <a:xfrm>
              <a:off x="2020868" y="2073377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12" name="Rectangle: Beveled 111">
                <a:extLst>
                  <a:ext uri="{FF2B5EF4-FFF2-40B4-BE49-F238E27FC236}">
                    <a16:creationId xmlns:a16="http://schemas.microsoft.com/office/drawing/2014/main" id="{03D40B96-6BF8-4758-A62F-BC9047F7B9C0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: Beveled 112">
                <a:extLst>
                  <a:ext uri="{FF2B5EF4-FFF2-40B4-BE49-F238E27FC236}">
                    <a16:creationId xmlns:a16="http://schemas.microsoft.com/office/drawing/2014/main" id="{1FAD89B3-C15D-4423-9A91-43BF135CC0B5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: Beveled 113">
                <a:extLst>
                  <a:ext uri="{FF2B5EF4-FFF2-40B4-BE49-F238E27FC236}">
                    <a16:creationId xmlns:a16="http://schemas.microsoft.com/office/drawing/2014/main" id="{5737E062-DBF4-4FE3-9348-434321CD3083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: Beveled 114">
                <a:extLst>
                  <a:ext uri="{FF2B5EF4-FFF2-40B4-BE49-F238E27FC236}">
                    <a16:creationId xmlns:a16="http://schemas.microsoft.com/office/drawing/2014/main" id="{96C27C18-CD05-4582-9C1C-A154AE59682F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: Beveled 115">
                <a:extLst>
                  <a:ext uri="{FF2B5EF4-FFF2-40B4-BE49-F238E27FC236}">
                    <a16:creationId xmlns:a16="http://schemas.microsoft.com/office/drawing/2014/main" id="{6FAA5B4A-F833-4508-A327-79BB12CE1A15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: Beveled 116">
                <a:extLst>
                  <a:ext uri="{FF2B5EF4-FFF2-40B4-BE49-F238E27FC236}">
                    <a16:creationId xmlns:a16="http://schemas.microsoft.com/office/drawing/2014/main" id="{E9314F25-4D74-42D3-98CC-6401DCBD4781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: Beveled 117">
                <a:extLst>
                  <a:ext uri="{FF2B5EF4-FFF2-40B4-BE49-F238E27FC236}">
                    <a16:creationId xmlns:a16="http://schemas.microsoft.com/office/drawing/2014/main" id="{27D5536B-9556-4F5C-A7A8-FDB760D70E83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: Beveled 118">
                <a:extLst>
                  <a:ext uri="{FF2B5EF4-FFF2-40B4-BE49-F238E27FC236}">
                    <a16:creationId xmlns:a16="http://schemas.microsoft.com/office/drawing/2014/main" id="{99B44C0C-0554-4B27-8E3A-1841923F4CFE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: Beveled 119">
                <a:extLst>
                  <a:ext uri="{FF2B5EF4-FFF2-40B4-BE49-F238E27FC236}">
                    <a16:creationId xmlns:a16="http://schemas.microsoft.com/office/drawing/2014/main" id="{42D4993A-2C24-4EFB-9187-8FEE181D9221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: Beveled 120">
                <a:extLst>
                  <a:ext uri="{FF2B5EF4-FFF2-40B4-BE49-F238E27FC236}">
                    <a16:creationId xmlns:a16="http://schemas.microsoft.com/office/drawing/2014/main" id="{72AFF457-F202-4077-8ACA-91B4DACA7B68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5B4849C-EAC3-458C-9F92-61CD81908A33}"/>
                </a:ext>
              </a:extLst>
            </p:cNvPr>
            <p:cNvGrpSpPr/>
            <p:nvPr/>
          </p:nvGrpSpPr>
          <p:grpSpPr>
            <a:xfrm>
              <a:off x="1133399" y="2045188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02" name="Rectangle: Beveled 101">
                <a:extLst>
                  <a:ext uri="{FF2B5EF4-FFF2-40B4-BE49-F238E27FC236}">
                    <a16:creationId xmlns:a16="http://schemas.microsoft.com/office/drawing/2014/main" id="{8E290A5D-70B0-46B2-A081-B1A0AAA9339D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: Beveled 102">
                <a:extLst>
                  <a:ext uri="{FF2B5EF4-FFF2-40B4-BE49-F238E27FC236}">
                    <a16:creationId xmlns:a16="http://schemas.microsoft.com/office/drawing/2014/main" id="{DA831713-0B06-4040-AA18-4B0DA7339C3F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: Beveled 103">
                <a:extLst>
                  <a:ext uri="{FF2B5EF4-FFF2-40B4-BE49-F238E27FC236}">
                    <a16:creationId xmlns:a16="http://schemas.microsoft.com/office/drawing/2014/main" id="{83CC5EE9-EE88-4804-A4D0-0277A2853EAD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: Beveled 104">
                <a:extLst>
                  <a:ext uri="{FF2B5EF4-FFF2-40B4-BE49-F238E27FC236}">
                    <a16:creationId xmlns:a16="http://schemas.microsoft.com/office/drawing/2014/main" id="{3108DD45-B172-4E30-B229-BC3AB846E5B1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: Beveled 105">
                <a:extLst>
                  <a:ext uri="{FF2B5EF4-FFF2-40B4-BE49-F238E27FC236}">
                    <a16:creationId xmlns:a16="http://schemas.microsoft.com/office/drawing/2014/main" id="{4C925ACE-10A3-4D04-9BCD-2664B4581A61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: Beveled 106">
                <a:extLst>
                  <a:ext uri="{FF2B5EF4-FFF2-40B4-BE49-F238E27FC236}">
                    <a16:creationId xmlns:a16="http://schemas.microsoft.com/office/drawing/2014/main" id="{8D89C261-80DA-4652-80B9-D53004E9BD05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Beveled 107">
                <a:extLst>
                  <a:ext uri="{FF2B5EF4-FFF2-40B4-BE49-F238E27FC236}">
                    <a16:creationId xmlns:a16="http://schemas.microsoft.com/office/drawing/2014/main" id="{64AD5CF5-449B-4AE1-8B1B-A015E4C2A5E4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Beveled 108">
                <a:extLst>
                  <a:ext uri="{FF2B5EF4-FFF2-40B4-BE49-F238E27FC236}">
                    <a16:creationId xmlns:a16="http://schemas.microsoft.com/office/drawing/2014/main" id="{CBB35326-3C34-4D1F-964F-3E4D8FCFFE6B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Beveled 109">
                <a:extLst>
                  <a:ext uri="{FF2B5EF4-FFF2-40B4-BE49-F238E27FC236}">
                    <a16:creationId xmlns:a16="http://schemas.microsoft.com/office/drawing/2014/main" id="{5DF5D126-81F1-44AC-9D2C-CD03C23B1A47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: Beveled 110">
                <a:extLst>
                  <a:ext uri="{FF2B5EF4-FFF2-40B4-BE49-F238E27FC236}">
                    <a16:creationId xmlns:a16="http://schemas.microsoft.com/office/drawing/2014/main" id="{FB1FF74F-BBAE-4F88-B753-0922CFFD7465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61429BE-09CB-4EBD-AD77-91029F08B144}"/>
                </a:ext>
              </a:extLst>
            </p:cNvPr>
            <p:cNvGrpSpPr/>
            <p:nvPr/>
          </p:nvGrpSpPr>
          <p:grpSpPr>
            <a:xfrm>
              <a:off x="2952104" y="2094595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92" name="Rectangle: Beveled 91">
                <a:extLst>
                  <a:ext uri="{FF2B5EF4-FFF2-40B4-BE49-F238E27FC236}">
                    <a16:creationId xmlns:a16="http://schemas.microsoft.com/office/drawing/2014/main" id="{1D1941EC-A81C-46D3-874B-E2F068E4AD06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: Beveled 92">
                <a:extLst>
                  <a:ext uri="{FF2B5EF4-FFF2-40B4-BE49-F238E27FC236}">
                    <a16:creationId xmlns:a16="http://schemas.microsoft.com/office/drawing/2014/main" id="{8FC00948-62DE-4BFD-BD29-2740A1CDA8D7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Beveled 93">
                <a:extLst>
                  <a:ext uri="{FF2B5EF4-FFF2-40B4-BE49-F238E27FC236}">
                    <a16:creationId xmlns:a16="http://schemas.microsoft.com/office/drawing/2014/main" id="{9996A232-A3BE-49CA-AE85-5F953D7F0B11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: Beveled 94">
                <a:extLst>
                  <a:ext uri="{FF2B5EF4-FFF2-40B4-BE49-F238E27FC236}">
                    <a16:creationId xmlns:a16="http://schemas.microsoft.com/office/drawing/2014/main" id="{F350BAB3-CF2C-4F8A-9DFC-1144436D70BA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: Beveled 95">
                <a:extLst>
                  <a:ext uri="{FF2B5EF4-FFF2-40B4-BE49-F238E27FC236}">
                    <a16:creationId xmlns:a16="http://schemas.microsoft.com/office/drawing/2014/main" id="{D18766C7-4951-4394-AB80-B30AE1A47957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Beveled 96">
                <a:extLst>
                  <a:ext uri="{FF2B5EF4-FFF2-40B4-BE49-F238E27FC236}">
                    <a16:creationId xmlns:a16="http://schemas.microsoft.com/office/drawing/2014/main" id="{CE1F7BAD-29C7-4605-B3E6-6D2EDDC39CA4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Beveled 97">
                <a:extLst>
                  <a:ext uri="{FF2B5EF4-FFF2-40B4-BE49-F238E27FC236}">
                    <a16:creationId xmlns:a16="http://schemas.microsoft.com/office/drawing/2014/main" id="{9E1EDA2B-DC8A-48CE-A98A-E2D1250DB8B5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Beveled 98">
                <a:extLst>
                  <a:ext uri="{FF2B5EF4-FFF2-40B4-BE49-F238E27FC236}">
                    <a16:creationId xmlns:a16="http://schemas.microsoft.com/office/drawing/2014/main" id="{353EC541-CE0C-48FD-8555-B4ACBA67551E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: Beveled 99">
                <a:extLst>
                  <a:ext uri="{FF2B5EF4-FFF2-40B4-BE49-F238E27FC236}">
                    <a16:creationId xmlns:a16="http://schemas.microsoft.com/office/drawing/2014/main" id="{DCECCAF8-2421-46B4-844F-711C2D4DF545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: Beveled 100">
                <a:extLst>
                  <a:ext uri="{FF2B5EF4-FFF2-40B4-BE49-F238E27FC236}">
                    <a16:creationId xmlns:a16="http://schemas.microsoft.com/office/drawing/2014/main" id="{65C90902-F664-471E-B997-79262D69CBC8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048559F-6D0A-484D-8DEC-627AC6AEBF6C}"/>
                </a:ext>
              </a:extLst>
            </p:cNvPr>
            <p:cNvGrpSpPr/>
            <p:nvPr/>
          </p:nvGrpSpPr>
          <p:grpSpPr>
            <a:xfrm>
              <a:off x="4012019" y="2776508"/>
              <a:ext cx="455742" cy="3220470"/>
              <a:chOff x="4012019" y="2776508"/>
              <a:chExt cx="455742" cy="3220470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F77C89AA-C853-4A19-B159-B4FE9033D6D4}"/>
                  </a:ext>
                </a:extLst>
              </p:cNvPr>
              <p:cNvGrpSpPr/>
              <p:nvPr/>
            </p:nvGrpSpPr>
            <p:grpSpPr>
              <a:xfrm>
                <a:off x="4016547" y="4174235"/>
                <a:ext cx="451214" cy="1822743"/>
                <a:chOff x="3955227" y="4389109"/>
                <a:chExt cx="451214" cy="1607868"/>
              </a:xfrm>
            </p:grpSpPr>
            <p:sp>
              <p:nvSpPr>
                <p:cNvPr id="88" name="Rectangle: Beveled 87">
                  <a:extLst>
                    <a:ext uri="{FF2B5EF4-FFF2-40B4-BE49-F238E27FC236}">
                      <a16:creationId xmlns:a16="http://schemas.microsoft.com/office/drawing/2014/main" id="{9B6C7A89-147B-4DF2-83F7-403E588A5396}"/>
                    </a:ext>
                  </a:extLst>
                </p:cNvPr>
                <p:cNvSpPr/>
                <p:nvPr/>
              </p:nvSpPr>
              <p:spPr>
                <a:xfrm>
                  <a:off x="3955227" y="5599412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: Beveled 88">
                  <a:extLst>
                    <a:ext uri="{FF2B5EF4-FFF2-40B4-BE49-F238E27FC236}">
                      <a16:creationId xmlns:a16="http://schemas.microsoft.com/office/drawing/2014/main" id="{F8ABAD32-05C6-4DB3-A728-7511AAAC30D1}"/>
                    </a:ext>
                  </a:extLst>
                </p:cNvPr>
                <p:cNvSpPr/>
                <p:nvPr/>
              </p:nvSpPr>
              <p:spPr>
                <a:xfrm>
                  <a:off x="3962493" y="518141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Rectangle: Beveled 89">
                  <a:extLst>
                    <a:ext uri="{FF2B5EF4-FFF2-40B4-BE49-F238E27FC236}">
                      <a16:creationId xmlns:a16="http://schemas.microsoft.com/office/drawing/2014/main" id="{6BBC543F-2CD6-4373-ABCD-639963A5D7CA}"/>
                    </a:ext>
                  </a:extLst>
                </p:cNvPr>
                <p:cNvSpPr/>
                <p:nvPr/>
              </p:nvSpPr>
              <p:spPr>
                <a:xfrm>
                  <a:off x="3969119" y="4791358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Rectangle: Beveled 90">
                  <a:extLst>
                    <a:ext uri="{FF2B5EF4-FFF2-40B4-BE49-F238E27FC236}">
                      <a16:creationId xmlns:a16="http://schemas.microsoft.com/office/drawing/2014/main" id="{80A382ED-61D5-4B2D-99FA-DA21C95F7D67}"/>
                    </a:ext>
                  </a:extLst>
                </p:cNvPr>
                <p:cNvSpPr/>
                <p:nvPr/>
              </p:nvSpPr>
              <p:spPr>
                <a:xfrm>
                  <a:off x="3962493" y="4389109"/>
                  <a:ext cx="437322" cy="397565"/>
                </a:xfrm>
                <a:prstGeom prst="bevel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5" name="Rectangle: Beveled 84">
                <a:extLst>
                  <a:ext uri="{FF2B5EF4-FFF2-40B4-BE49-F238E27FC236}">
                    <a16:creationId xmlns:a16="http://schemas.microsoft.com/office/drawing/2014/main" id="{1032C8B8-C762-4FD8-9063-D4290DB762E2}"/>
                  </a:ext>
                </a:extLst>
              </p:cNvPr>
              <p:cNvSpPr/>
              <p:nvPr/>
            </p:nvSpPr>
            <p:spPr>
              <a:xfrm>
                <a:off x="4030439" y="2776508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: Beveled 85">
                <a:extLst>
                  <a:ext uri="{FF2B5EF4-FFF2-40B4-BE49-F238E27FC236}">
                    <a16:creationId xmlns:a16="http://schemas.microsoft.com/office/drawing/2014/main" id="{95817DD2-2607-4A4D-A3F8-B18852176701}"/>
                  </a:ext>
                </a:extLst>
              </p:cNvPr>
              <p:cNvSpPr/>
              <p:nvPr/>
            </p:nvSpPr>
            <p:spPr>
              <a:xfrm>
                <a:off x="4012019" y="3232513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Beveled 86">
                <a:extLst>
                  <a:ext uri="{FF2B5EF4-FFF2-40B4-BE49-F238E27FC236}">
                    <a16:creationId xmlns:a16="http://schemas.microsoft.com/office/drawing/2014/main" id="{2FDD9FBB-E9CB-49AB-A0CD-3C80D49FC5B2}"/>
                  </a:ext>
                </a:extLst>
              </p:cNvPr>
              <p:cNvSpPr/>
              <p:nvPr/>
            </p:nvSpPr>
            <p:spPr>
              <a:xfrm>
                <a:off x="4030439" y="3701611"/>
                <a:ext cx="437322" cy="45069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D35282C-2DD1-4F47-8E12-745C797B9DEF}"/>
              </a:ext>
            </a:extLst>
          </p:cNvPr>
          <p:cNvSpPr/>
          <p:nvPr/>
        </p:nvSpPr>
        <p:spPr>
          <a:xfrm>
            <a:off x="369636" y="342205"/>
            <a:ext cx="5528723" cy="61664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4BE9A69-61AE-4AEE-8947-5CFB63490912}"/>
              </a:ext>
            </a:extLst>
          </p:cNvPr>
          <p:cNvGrpSpPr/>
          <p:nvPr/>
        </p:nvGrpSpPr>
        <p:grpSpPr>
          <a:xfrm>
            <a:off x="1714454" y="934725"/>
            <a:ext cx="2166484" cy="3974498"/>
            <a:chOff x="1034132" y="1563479"/>
            <a:chExt cx="2166484" cy="3974498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CB51E538-B6A3-4603-A118-E0871C85B3E3}"/>
                </a:ext>
              </a:extLst>
            </p:cNvPr>
            <p:cNvGrpSpPr/>
            <p:nvPr/>
          </p:nvGrpSpPr>
          <p:grpSpPr>
            <a:xfrm>
              <a:off x="1921601" y="1591668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55" name="Rectangle: Beveled 154">
                <a:extLst>
                  <a:ext uri="{FF2B5EF4-FFF2-40B4-BE49-F238E27FC236}">
                    <a16:creationId xmlns:a16="http://schemas.microsoft.com/office/drawing/2014/main" id="{579ADCAB-91F7-4D6E-A777-5EA6684211D5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Beveled 155">
                <a:extLst>
                  <a:ext uri="{FF2B5EF4-FFF2-40B4-BE49-F238E27FC236}">
                    <a16:creationId xmlns:a16="http://schemas.microsoft.com/office/drawing/2014/main" id="{5AE5E95D-B89A-4F9F-8425-AC138CC77728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Beveled 156">
                <a:extLst>
                  <a:ext uri="{FF2B5EF4-FFF2-40B4-BE49-F238E27FC236}">
                    <a16:creationId xmlns:a16="http://schemas.microsoft.com/office/drawing/2014/main" id="{8618812D-3754-4C8D-891C-38879E209DC0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Beveled 157">
                <a:extLst>
                  <a:ext uri="{FF2B5EF4-FFF2-40B4-BE49-F238E27FC236}">
                    <a16:creationId xmlns:a16="http://schemas.microsoft.com/office/drawing/2014/main" id="{0B30F8BE-5EA2-49D2-814A-1FF8619F9DC4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Beveled 158">
                <a:extLst>
                  <a:ext uri="{FF2B5EF4-FFF2-40B4-BE49-F238E27FC236}">
                    <a16:creationId xmlns:a16="http://schemas.microsoft.com/office/drawing/2014/main" id="{9C122D9B-5923-4BF9-9A4A-9580E5D64573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Beveled 159">
                <a:extLst>
                  <a:ext uri="{FF2B5EF4-FFF2-40B4-BE49-F238E27FC236}">
                    <a16:creationId xmlns:a16="http://schemas.microsoft.com/office/drawing/2014/main" id="{EF6E6D72-3F12-48C9-824C-F76004FCE769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Beveled 160">
                <a:extLst>
                  <a:ext uri="{FF2B5EF4-FFF2-40B4-BE49-F238E27FC236}">
                    <a16:creationId xmlns:a16="http://schemas.microsoft.com/office/drawing/2014/main" id="{16448F9D-24EF-4CBC-B2E9-EA56F42911FA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Beveled 161">
                <a:extLst>
                  <a:ext uri="{FF2B5EF4-FFF2-40B4-BE49-F238E27FC236}">
                    <a16:creationId xmlns:a16="http://schemas.microsoft.com/office/drawing/2014/main" id="{8EAA3F2E-FFC9-4871-BC47-230F14C749E8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Beveled 162">
                <a:extLst>
                  <a:ext uri="{FF2B5EF4-FFF2-40B4-BE49-F238E27FC236}">
                    <a16:creationId xmlns:a16="http://schemas.microsoft.com/office/drawing/2014/main" id="{F7EBDED4-9709-4AB0-8FCA-7DAAD05B1957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Beveled 163">
                <a:extLst>
                  <a:ext uri="{FF2B5EF4-FFF2-40B4-BE49-F238E27FC236}">
                    <a16:creationId xmlns:a16="http://schemas.microsoft.com/office/drawing/2014/main" id="{7F8D94B0-3607-4A80-8922-8FEE38FEDCD1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C516FED-3894-4310-B1AE-78A7CFADDBAC}"/>
                </a:ext>
              </a:extLst>
            </p:cNvPr>
            <p:cNvGrpSpPr/>
            <p:nvPr/>
          </p:nvGrpSpPr>
          <p:grpSpPr>
            <a:xfrm>
              <a:off x="1034132" y="1563479"/>
              <a:ext cx="459749" cy="3946309"/>
              <a:chOff x="1265583" y="2322303"/>
              <a:chExt cx="459749" cy="3946309"/>
            </a:xfrm>
            <a:solidFill>
              <a:srgbClr val="FFC000"/>
            </a:solidFill>
          </p:grpSpPr>
          <p:sp>
            <p:nvSpPr>
              <p:cNvPr id="145" name="Rectangle: Beveled 144">
                <a:extLst>
                  <a:ext uri="{FF2B5EF4-FFF2-40B4-BE49-F238E27FC236}">
                    <a16:creationId xmlns:a16="http://schemas.microsoft.com/office/drawing/2014/main" id="{F4D66F10-23F5-404F-91F3-E58AEB72B5F6}"/>
                  </a:ext>
                </a:extLst>
              </p:cNvPr>
              <p:cNvSpPr/>
              <p:nvPr/>
            </p:nvSpPr>
            <p:spPr>
              <a:xfrm>
                <a:off x="1265583" y="232230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Beveled 145">
                <a:extLst>
                  <a:ext uri="{FF2B5EF4-FFF2-40B4-BE49-F238E27FC236}">
                    <a16:creationId xmlns:a16="http://schemas.microsoft.com/office/drawing/2014/main" id="{4053BE84-7C1E-4304-A11D-C114A9FB89ED}"/>
                  </a:ext>
                </a:extLst>
              </p:cNvPr>
              <p:cNvSpPr/>
              <p:nvPr/>
            </p:nvSpPr>
            <p:spPr>
              <a:xfrm>
                <a:off x="1265583" y="3071016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Beveled 146">
                <a:extLst>
                  <a:ext uri="{FF2B5EF4-FFF2-40B4-BE49-F238E27FC236}">
                    <a16:creationId xmlns:a16="http://schemas.microsoft.com/office/drawing/2014/main" id="{DEC94031-D5AD-46FA-921D-6B30A3D406D5}"/>
                  </a:ext>
                </a:extLst>
              </p:cNvPr>
              <p:cNvSpPr/>
              <p:nvPr/>
            </p:nvSpPr>
            <p:spPr>
              <a:xfrm>
                <a:off x="1272209" y="2712763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: Beveled 147">
                <a:extLst>
                  <a:ext uri="{FF2B5EF4-FFF2-40B4-BE49-F238E27FC236}">
                    <a16:creationId xmlns:a16="http://schemas.microsoft.com/office/drawing/2014/main" id="{03827188-B773-4133-BB26-4E7C8F4DB541}"/>
                  </a:ext>
                </a:extLst>
              </p:cNvPr>
              <p:cNvSpPr/>
              <p:nvPr/>
            </p:nvSpPr>
            <p:spPr>
              <a:xfrm>
                <a:off x="1288010" y="587104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Beveled 148">
                <a:extLst>
                  <a:ext uri="{FF2B5EF4-FFF2-40B4-BE49-F238E27FC236}">
                    <a16:creationId xmlns:a16="http://schemas.microsoft.com/office/drawing/2014/main" id="{9F7AAACD-173C-45F0-BFE4-F84BD61ED8EE}"/>
                  </a:ext>
                </a:extLst>
              </p:cNvPr>
              <p:cNvSpPr/>
              <p:nvPr/>
            </p:nvSpPr>
            <p:spPr>
              <a:xfrm>
                <a:off x="1288010" y="546801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Beveled 149">
                <a:extLst>
                  <a:ext uri="{FF2B5EF4-FFF2-40B4-BE49-F238E27FC236}">
                    <a16:creationId xmlns:a16="http://schemas.microsoft.com/office/drawing/2014/main" id="{1F2CFE94-E71A-4902-BF7A-3D2611CDA31A}"/>
                  </a:ext>
                </a:extLst>
              </p:cNvPr>
              <p:cNvSpPr/>
              <p:nvPr/>
            </p:nvSpPr>
            <p:spPr>
              <a:xfrm>
                <a:off x="1278835" y="5061577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Beveled 150">
                <a:extLst>
                  <a:ext uri="{FF2B5EF4-FFF2-40B4-BE49-F238E27FC236}">
                    <a16:creationId xmlns:a16="http://schemas.microsoft.com/office/drawing/2014/main" id="{E875669D-F809-4AC8-AC9E-22C7C61C90E7}"/>
                  </a:ext>
                </a:extLst>
              </p:cNvPr>
              <p:cNvSpPr/>
              <p:nvPr/>
            </p:nvSpPr>
            <p:spPr>
              <a:xfrm>
                <a:off x="1272209" y="4667469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Beveled 151">
                <a:extLst>
                  <a:ext uri="{FF2B5EF4-FFF2-40B4-BE49-F238E27FC236}">
                    <a16:creationId xmlns:a16="http://schemas.microsoft.com/office/drawing/2014/main" id="{2F79A3FA-C9CF-45B4-8FB3-74FFD2B00900}"/>
                  </a:ext>
                </a:extLst>
              </p:cNvPr>
              <p:cNvSpPr/>
              <p:nvPr/>
            </p:nvSpPr>
            <p:spPr>
              <a:xfrm>
                <a:off x="1272209" y="4269904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Beveled 152">
                <a:extLst>
                  <a:ext uri="{FF2B5EF4-FFF2-40B4-BE49-F238E27FC236}">
                    <a16:creationId xmlns:a16="http://schemas.microsoft.com/office/drawing/2014/main" id="{20AA81C0-C280-490D-AEAC-D76FCB8A8F14}"/>
                  </a:ext>
                </a:extLst>
              </p:cNvPr>
              <p:cNvSpPr/>
              <p:nvPr/>
            </p:nvSpPr>
            <p:spPr>
              <a:xfrm>
                <a:off x="1272209" y="3854542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Beveled 153">
                <a:extLst>
                  <a:ext uri="{FF2B5EF4-FFF2-40B4-BE49-F238E27FC236}">
                    <a16:creationId xmlns:a16="http://schemas.microsoft.com/office/drawing/2014/main" id="{70AD8107-ABD8-4EF7-9DB8-1BAEB9E5922D}"/>
                  </a:ext>
                </a:extLst>
              </p:cNvPr>
              <p:cNvSpPr/>
              <p:nvPr/>
            </p:nvSpPr>
            <p:spPr>
              <a:xfrm>
                <a:off x="1272209" y="3490921"/>
                <a:ext cx="437322" cy="397565"/>
              </a:xfrm>
              <a:prstGeom prst="bevel">
                <a:avLst/>
              </a:prstGeom>
              <a:grp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D616303-29E4-4C4D-9613-3C0E867C5ABF}"/>
                </a:ext>
              </a:extLst>
            </p:cNvPr>
            <p:cNvGrpSpPr/>
            <p:nvPr/>
          </p:nvGrpSpPr>
          <p:grpSpPr>
            <a:xfrm>
              <a:off x="2749402" y="4068421"/>
              <a:ext cx="451214" cy="1366738"/>
              <a:chOff x="3955227" y="4791358"/>
              <a:chExt cx="451214" cy="1205619"/>
            </a:xfrm>
          </p:grpSpPr>
          <p:sp>
            <p:nvSpPr>
              <p:cNvPr id="131" name="Rectangle: Beveled 130">
                <a:extLst>
                  <a:ext uri="{FF2B5EF4-FFF2-40B4-BE49-F238E27FC236}">
                    <a16:creationId xmlns:a16="http://schemas.microsoft.com/office/drawing/2014/main" id="{D0A474DD-5185-4AE7-BE80-DE386A7F6CC4}"/>
                  </a:ext>
                </a:extLst>
              </p:cNvPr>
              <p:cNvSpPr/>
              <p:nvPr/>
            </p:nvSpPr>
            <p:spPr>
              <a:xfrm>
                <a:off x="3955227" y="5599412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: Beveled 131">
                <a:extLst>
                  <a:ext uri="{FF2B5EF4-FFF2-40B4-BE49-F238E27FC236}">
                    <a16:creationId xmlns:a16="http://schemas.microsoft.com/office/drawing/2014/main" id="{DB22C5F7-268D-42A7-8BD3-3E149F08CDD1}"/>
                  </a:ext>
                </a:extLst>
              </p:cNvPr>
              <p:cNvSpPr/>
              <p:nvPr/>
            </p:nvSpPr>
            <p:spPr>
              <a:xfrm>
                <a:off x="3962493" y="518141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: Beveled 132">
                <a:extLst>
                  <a:ext uri="{FF2B5EF4-FFF2-40B4-BE49-F238E27FC236}">
                    <a16:creationId xmlns:a16="http://schemas.microsoft.com/office/drawing/2014/main" id="{11262767-F664-4557-BAEE-3F420FCB772C}"/>
                  </a:ext>
                </a:extLst>
              </p:cNvPr>
              <p:cNvSpPr/>
              <p:nvPr/>
            </p:nvSpPr>
            <p:spPr>
              <a:xfrm>
                <a:off x="3969119" y="4791358"/>
                <a:ext cx="437322" cy="397565"/>
              </a:xfrm>
              <a:prstGeom prst="bevel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6F6F83-69F8-462C-A303-669729C0ECE3}"/>
              </a:ext>
            </a:extLst>
          </p:cNvPr>
          <p:cNvSpPr txBox="1"/>
          <p:nvPr/>
        </p:nvSpPr>
        <p:spPr>
          <a:xfrm>
            <a:off x="1629172" y="5404469"/>
            <a:ext cx="3588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</a:p>
        </p:txBody>
      </p:sp>
    </p:spTree>
    <p:extLst>
      <p:ext uri="{BB962C8B-B14F-4D97-AF65-F5344CB8AC3E}">
        <p14:creationId xmlns:p14="http://schemas.microsoft.com/office/powerpoint/2010/main" val="41394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A57DC3-F9DF-48DC-8D87-1093F12FB3DA}"/>
              </a:ext>
            </a:extLst>
          </p:cNvPr>
          <p:cNvSpPr/>
          <p:nvPr/>
        </p:nvSpPr>
        <p:spPr>
          <a:xfrm>
            <a:off x="379828" y="283800"/>
            <a:ext cx="11366695" cy="6147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2FD1A8E-AEDC-4E3C-88EA-7A815C70334E}"/>
              </a:ext>
            </a:extLst>
          </p:cNvPr>
          <p:cNvSpPr/>
          <p:nvPr/>
        </p:nvSpPr>
        <p:spPr>
          <a:xfrm>
            <a:off x="584617" y="494676"/>
            <a:ext cx="2443396" cy="16339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1466C-EF0C-46A2-9977-B7C599A26633}"/>
              </a:ext>
            </a:extLst>
          </p:cNvPr>
          <p:cNvSpPr txBox="1"/>
          <p:nvPr/>
        </p:nvSpPr>
        <p:spPr>
          <a:xfrm>
            <a:off x="3564056" y="926918"/>
            <a:ext cx="244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বিয়োগ করো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53919-CE30-4ADF-9C86-ABE099E02C8B}"/>
              </a:ext>
            </a:extLst>
          </p:cNvPr>
          <p:cNvSpPr txBox="1"/>
          <p:nvPr/>
        </p:nvSpPr>
        <p:spPr>
          <a:xfrm>
            <a:off x="2698231" y="2584034"/>
            <a:ext cx="244339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828EE-92AD-4688-B76B-21921E21FC52}"/>
              </a:ext>
            </a:extLst>
          </p:cNvPr>
          <p:cNvSpPr txBox="1"/>
          <p:nvPr/>
        </p:nvSpPr>
        <p:spPr>
          <a:xfrm>
            <a:off x="2698231" y="3643546"/>
            <a:ext cx="2443396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4A96-73A2-40A9-AB75-D2F933225D6E}"/>
              </a:ext>
            </a:extLst>
          </p:cNvPr>
          <p:cNvSpPr txBox="1"/>
          <p:nvPr/>
        </p:nvSpPr>
        <p:spPr>
          <a:xfrm>
            <a:off x="2698231" y="4651235"/>
            <a:ext cx="2443396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দল নং ৩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006D47-4F36-49FD-835D-37A3B8C18745}"/>
                  </a:ext>
                </a:extLst>
              </p:cNvPr>
              <p:cNvSpPr txBox="1"/>
              <p:nvPr/>
            </p:nvSpPr>
            <p:spPr>
              <a:xfrm>
                <a:off x="5377668" y="2584034"/>
                <a:ext cx="33615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49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56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006D47-4F36-49FD-835D-37A3B8C1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68" y="2584034"/>
                <a:ext cx="3361598" cy="707886"/>
              </a:xfrm>
              <a:prstGeom prst="rect">
                <a:avLst/>
              </a:prstGeom>
              <a:blipFill>
                <a:blip r:embed="rId2"/>
                <a:stretch>
                  <a:fillRect l="-6341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B164D6-9B1D-4791-8A2E-6CA98D0BAE26}"/>
                  </a:ext>
                </a:extLst>
              </p:cNvPr>
              <p:cNvSpPr txBox="1"/>
              <p:nvPr/>
            </p:nvSpPr>
            <p:spPr>
              <a:xfrm>
                <a:off x="5377668" y="3566081"/>
                <a:ext cx="24433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44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32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B164D6-9B1D-4791-8A2E-6CA98D0BA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68" y="3566081"/>
                <a:ext cx="2443396" cy="707886"/>
              </a:xfrm>
              <a:prstGeom prst="rect">
                <a:avLst/>
              </a:prstGeom>
              <a:blipFill>
                <a:blip r:embed="rId3"/>
                <a:stretch>
                  <a:fillRect l="-8728" t="-13793" r="-499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1325DD-A777-404C-B7AE-19076252C7C9}"/>
                  </a:ext>
                </a:extLst>
              </p:cNvPr>
              <p:cNvSpPr txBox="1"/>
              <p:nvPr/>
            </p:nvSpPr>
            <p:spPr>
              <a:xfrm>
                <a:off x="5377668" y="4651235"/>
                <a:ext cx="24433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48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24 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1325DD-A777-404C-B7AE-19076252C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68" y="4651235"/>
                <a:ext cx="2443396" cy="707886"/>
              </a:xfrm>
              <a:prstGeom prst="rect">
                <a:avLst/>
              </a:prstGeom>
              <a:blipFill>
                <a:blip r:embed="rId4"/>
                <a:stretch>
                  <a:fillRect l="-8728"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24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703</TotalTime>
  <Words>359</Words>
  <Application>Microsoft Office PowerPoint</Application>
  <PresentationFormat>Widescreen</PresentationFormat>
  <Paragraphs>111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Windows User</cp:lastModifiedBy>
  <cp:revision>148</cp:revision>
  <dcterms:created xsi:type="dcterms:W3CDTF">2019-10-06T18:15:18Z</dcterms:created>
  <dcterms:modified xsi:type="dcterms:W3CDTF">2020-03-07T21:03:10Z</dcterms:modified>
</cp:coreProperties>
</file>