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  <p:sldMasterId id="2147483707" r:id="rId3"/>
    <p:sldMasterId id="2147483719" r:id="rId4"/>
    <p:sldMasterId id="2147483748" r:id="rId5"/>
    <p:sldMasterId id="2147483777" r:id="rId6"/>
    <p:sldMasterId id="2147483795" r:id="rId7"/>
  </p:sldMasterIdLst>
  <p:notesMasterIdLst>
    <p:notesMasterId r:id="rId24"/>
  </p:notesMasterIdLst>
  <p:sldIdLst>
    <p:sldId id="287" r:id="rId8"/>
    <p:sldId id="258" r:id="rId9"/>
    <p:sldId id="286" r:id="rId10"/>
    <p:sldId id="260" r:id="rId11"/>
    <p:sldId id="288" r:id="rId12"/>
    <p:sldId id="274" r:id="rId13"/>
    <p:sldId id="289" r:id="rId14"/>
    <p:sldId id="290" r:id="rId15"/>
    <p:sldId id="280" r:id="rId16"/>
    <p:sldId id="291" r:id="rId17"/>
    <p:sldId id="292" r:id="rId18"/>
    <p:sldId id="266" r:id="rId19"/>
    <p:sldId id="293" r:id="rId20"/>
    <p:sldId id="294" r:id="rId21"/>
    <p:sldId id="26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9AB7E-CC34-4A7C-98D6-911CC16188ED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7722-F6F5-4907-A454-106861D5A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7722-F6F5-4907-A454-106861D5A2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69B7-26E1-434B-BF43-8A50F24AB7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B7722-F6F5-4907-A454-106861D5A2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8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93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2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0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744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2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374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2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4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2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0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2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31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7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36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0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6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9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9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0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89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14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65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2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62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5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64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3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14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93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2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1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6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7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1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5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62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1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455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7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640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08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7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0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7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9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0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62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4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0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1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59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3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93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9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96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7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245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4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592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7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23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5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6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890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7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92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8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6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2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1CD75-B070-4743-B225-F536329C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112541"/>
            <a:ext cx="11353799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58B82-493F-41EE-8660-7C1797AFB450}"/>
              </a:ext>
            </a:extLst>
          </p:cNvPr>
          <p:cNvSpPr txBox="1"/>
          <p:nvPr/>
        </p:nvSpPr>
        <p:spPr>
          <a:xfrm>
            <a:off x="685800" y="6858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1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A5F7C8-A2A1-4B1B-A84C-D82C37B3F766}"/>
              </a:ext>
            </a:extLst>
          </p:cNvPr>
          <p:cNvSpPr/>
          <p:nvPr/>
        </p:nvSpPr>
        <p:spPr>
          <a:xfrm>
            <a:off x="723900" y="2055674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চারটি দলে ভাগ হবে এবং দলে ছড়াটি আবৃত্তি করবে।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5C6FE-52C8-4DE6-BED2-73FB38AA4C88}"/>
              </a:ext>
            </a:extLst>
          </p:cNvPr>
          <p:cNvSpPr txBox="1"/>
          <p:nvPr/>
        </p:nvSpPr>
        <p:spPr>
          <a:xfrm>
            <a:off x="2667000" y="685800"/>
            <a:ext cx="358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62029-09E3-4A46-A4CC-961197288610}"/>
              </a:ext>
            </a:extLst>
          </p:cNvPr>
          <p:cNvSpPr txBox="1"/>
          <p:nvPr/>
        </p:nvSpPr>
        <p:spPr>
          <a:xfrm>
            <a:off x="914400" y="1905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ছড়াটি একাকী কয়েকবার পাঠ করবে।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9A15D-A91B-4B8B-BA97-E2023CFCC43C}"/>
              </a:ext>
            </a:extLst>
          </p:cNvPr>
          <p:cNvSpPr txBox="1"/>
          <p:nvPr/>
        </p:nvSpPr>
        <p:spPr>
          <a:xfrm>
            <a:off x="2362200" y="381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1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533900" cy="132343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09208"/>
            <a:ext cx="8534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এখন তোমরা প্রমিত উচ্চারণে ছন্দ ও তাল বজায় রেখে আবৃত্তি করবে।     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D6EE4-7D10-4E0D-9102-7747BA55DFCE}"/>
              </a:ext>
            </a:extLst>
          </p:cNvPr>
          <p:cNvSpPr txBox="1"/>
          <p:nvPr/>
        </p:nvSpPr>
        <p:spPr>
          <a:xfrm>
            <a:off x="609600" y="990600"/>
            <a:ext cx="800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</a:p>
          <a:p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 থেকে এরূপ একটি ছড়া শিখে আসবে।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3C330-E52E-488A-B489-4DCE0C3F0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855527" cy="617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70902-F2F9-4E7B-999E-FF5C77253BD9}"/>
              </a:ext>
            </a:extLst>
          </p:cNvPr>
          <p:cNvSpPr txBox="1"/>
          <p:nvPr/>
        </p:nvSpPr>
        <p:spPr>
          <a:xfrm>
            <a:off x="1828800" y="1143000"/>
            <a:ext cx="5943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55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1CF4353A-3D9D-417D-A699-3BEA7CB54EC3}"/>
              </a:ext>
            </a:extLst>
          </p:cNvPr>
          <p:cNvSpPr/>
          <p:nvPr/>
        </p:nvSpPr>
        <p:spPr>
          <a:xfrm>
            <a:off x="893737" y="830997"/>
            <a:ext cx="8342142" cy="6514801"/>
          </a:xfrm>
          <a:prstGeom prst="heart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AF552-60CE-4210-A526-70182519F780}"/>
              </a:ext>
            </a:extLst>
          </p:cNvPr>
          <p:cNvSpPr txBox="1"/>
          <p:nvPr/>
        </p:nvSpPr>
        <p:spPr>
          <a:xfrm>
            <a:off x="2585817" y="2209800"/>
            <a:ext cx="4957983" cy="4108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নামঃশরৎ চন্দ্র হালদার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তেওতা সরকারি প্রাথমিক  বিদ্যালয়</a:t>
            </a: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শিবালয়,মানিকগঞ্জ।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mail:sharat.teotaas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+mj-cs"/>
              </a:rPr>
              <a:t>80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E3221-E80C-42DD-A2A1-90A30D9525C6}"/>
              </a:ext>
            </a:extLst>
          </p:cNvPr>
          <p:cNvSpPr txBox="1"/>
          <p:nvPr/>
        </p:nvSpPr>
        <p:spPr>
          <a:xfrm>
            <a:off x="2130083" y="0"/>
            <a:ext cx="5410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4FBF0-83CA-4191-AA3B-180F7B19FCBB}"/>
              </a:ext>
            </a:extLst>
          </p:cNvPr>
          <p:cNvSpPr/>
          <p:nvPr/>
        </p:nvSpPr>
        <p:spPr>
          <a:xfrm>
            <a:off x="838200" y="2608108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-বাংলা    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ছড়া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কেনো বউ।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02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23AA2-B6FC-4253-9C37-A45B7E9D2EE1}"/>
              </a:ext>
            </a:extLst>
          </p:cNvPr>
          <p:cNvSpPr txBox="1"/>
          <p:nvPr/>
        </p:nvSpPr>
        <p:spPr>
          <a:xfrm>
            <a:off x="1981200" y="762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0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048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2296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ছড়া </a:t>
            </a: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শু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 আনন্দ লাভ করবে</a:t>
            </a: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বলতে পারবে।</a:t>
            </a:r>
            <a:endParaRPr lang="bn-BD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2.1.2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9BCA0ED-6772-4C01-8A88-09D8BE362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06891"/>
              </p:ext>
            </p:extLst>
          </p:nvPr>
        </p:nvGraphicFramePr>
        <p:xfrm>
          <a:off x="4043363" y="3209925"/>
          <a:ext cx="10588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3363" y="3209925"/>
                        <a:ext cx="10588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FF2704-964A-4F22-AAB0-90207A392E25}"/>
              </a:ext>
            </a:extLst>
          </p:cNvPr>
          <p:cNvSpPr txBox="1"/>
          <p:nvPr/>
        </p:nvSpPr>
        <p:spPr>
          <a:xfrm>
            <a:off x="1981200" y="685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একটি ভিডিও দেখব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668" y="1524000"/>
            <a:ext cx="5295332" cy="3657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 descr="Copy (2) of 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65">
            <a:off x="3406719" y="3119819"/>
            <a:ext cx="2405864" cy="1866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54102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ডালিম গাছে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মউ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5B45B-23CE-4601-8B26-B320F5BD49D8}"/>
              </a:ext>
            </a:extLst>
          </p:cNvPr>
          <p:cNvSpPr txBox="1"/>
          <p:nvPr/>
        </p:nvSpPr>
        <p:spPr>
          <a:xfrm>
            <a:off x="2127913" y="511314"/>
            <a:ext cx="533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6A703-0B50-46D6-8299-253D0040B7A2}"/>
              </a:ext>
            </a:extLst>
          </p:cNvPr>
          <p:cNvSpPr txBox="1"/>
          <p:nvPr/>
        </p:nvSpPr>
        <p:spPr>
          <a:xfrm>
            <a:off x="6096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আমরা আরো কিছু ছবি দেখি</a:t>
            </a:r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DC58-9013-4F35-BA6E-953A1831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2862262" cy="3060114"/>
          </a:xfrm>
          <a:prstGeom prst="rect">
            <a:avLst/>
          </a:prstGeom>
        </p:spPr>
      </p:pic>
      <p:pic>
        <p:nvPicPr>
          <p:cNvPr id="5" name="Picture 4" descr="p20.jpg">
            <a:extLst>
              <a:ext uri="{FF2B5EF4-FFF2-40B4-BE49-F238E27FC236}">
                <a16:creationId xmlns:a16="http://schemas.microsoft.com/office/drawing/2014/main" id="{405D9303-36B7-48DE-9E11-B07D034FF6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6438" y="1828800"/>
            <a:ext cx="3020762" cy="374574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D5B538-9B82-42A3-A890-852D368365C5}"/>
              </a:ext>
            </a:extLst>
          </p:cNvPr>
          <p:cNvSpPr txBox="1"/>
          <p:nvPr/>
        </p:nvSpPr>
        <p:spPr>
          <a:xfrm>
            <a:off x="2133600" y="5029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4F57B-2D47-4B2D-8045-68115E1598B6}"/>
              </a:ext>
            </a:extLst>
          </p:cNvPr>
          <p:cNvSpPr txBox="1"/>
          <p:nvPr/>
        </p:nvSpPr>
        <p:spPr>
          <a:xfrm>
            <a:off x="5867400" y="5736068"/>
            <a:ext cx="143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C6BE1-7419-41B7-AF3E-FFCD0E32B686}"/>
              </a:ext>
            </a:extLst>
          </p:cNvPr>
          <p:cNvSpPr txBox="1"/>
          <p:nvPr/>
        </p:nvSpPr>
        <p:spPr>
          <a:xfrm>
            <a:off x="1371600" y="9918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9CD20-7268-4F83-8E6F-1054318A3946}"/>
              </a:ext>
            </a:extLst>
          </p:cNvPr>
          <p:cNvSpPr txBox="1"/>
          <p:nvPr/>
        </p:nvSpPr>
        <p:spPr>
          <a:xfrm>
            <a:off x="685800" y="3276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আতা গাছে তোতা পাখি।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4220" y="56271"/>
            <a:ext cx="8509780" cy="2191053"/>
            <a:chOff x="464850" y="-542042"/>
            <a:chExt cx="7740006" cy="1447800"/>
          </a:xfrm>
        </p:grpSpPr>
        <p:sp>
          <p:nvSpPr>
            <p:cNvPr id="3" name="Rectangle 2"/>
            <p:cNvSpPr/>
            <p:nvPr/>
          </p:nvSpPr>
          <p:spPr>
            <a:xfrm>
              <a:off x="464850" y="-542042"/>
              <a:ext cx="6960093" cy="1447800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89657" y="-519775"/>
              <a:ext cx="7315199" cy="140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latin typeface="NikoshBAN" pitchFamily="2" charset="0"/>
                  <a:cs typeface="NikoshBAN" pitchFamily="2" charset="0"/>
                </a:rPr>
                <a:t>এখন আমরা </a:t>
              </a:r>
              <a:r>
                <a:rPr lang="bn-IN" sz="6600" dirty="0">
                  <a:latin typeface="NikoshBAN" pitchFamily="2" charset="0"/>
                  <a:cs typeface="NikoshBAN" pitchFamily="2" charset="0"/>
                </a:rPr>
                <a:t>পাঠ্য বইয়ের ৫ পৃষ্ঠা দেখ</a:t>
              </a:r>
              <a:r>
                <a:rPr lang="bn-BD" sz="66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IN" sz="66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78BBEA7-2CE4-4C8A-B359-A0640ADF0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74" y="2490616"/>
            <a:ext cx="2686198" cy="1977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92F16E-DD4F-4FAE-B759-27CCC0B3A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3" y="3662872"/>
            <a:ext cx="662597" cy="708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4CECBF-A14C-4A11-A15F-DD88B6B1DADE}"/>
              </a:ext>
            </a:extLst>
          </p:cNvPr>
          <p:cNvSpPr txBox="1"/>
          <p:nvPr/>
        </p:nvSpPr>
        <p:spPr>
          <a:xfrm>
            <a:off x="203982" y="4337627"/>
            <a:ext cx="205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4310A9-CDB8-401F-B585-6A9837E56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58" y="2495304"/>
            <a:ext cx="2528020" cy="1952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8F920A-F0B4-484D-AD4D-5589AEE6A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00" y="3662873"/>
            <a:ext cx="828757" cy="4661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6D0029-5E8C-4466-B31D-3F66552B873F}"/>
              </a:ext>
            </a:extLst>
          </p:cNvPr>
          <p:cNvSpPr txBox="1"/>
          <p:nvPr/>
        </p:nvSpPr>
        <p:spPr>
          <a:xfrm>
            <a:off x="2696322" y="4467956"/>
            <a:ext cx="242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4BE9B-03D5-4A36-97DD-ECB133F5E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99" y="2480065"/>
            <a:ext cx="2686198" cy="1952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981873-0A85-4AC1-BB1C-2A6E34763D70}"/>
              </a:ext>
            </a:extLst>
          </p:cNvPr>
          <p:cNvSpPr txBox="1"/>
          <p:nvPr/>
        </p:nvSpPr>
        <p:spPr>
          <a:xfrm>
            <a:off x="5560259" y="4485610"/>
            <a:ext cx="358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 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3_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1165</TotalTime>
  <Words>193</Words>
  <Application>Microsoft Office PowerPoint</Application>
  <PresentationFormat>On-screen Show (4:3)</PresentationFormat>
  <Paragraphs>41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Arial</vt:lpstr>
      <vt:lpstr>Calibri</vt:lpstr>
      <vt:lpstr>Calibri Light</vt:lpstr>
      <vt:lpstr>Century Schoolbook</vt:lpstr>
      <vt:lpstr>Corbel</vt:lpstr>
      <vt:lpstr>Gill Sans MT</vt:lpstr>
      <vt:lpstr>NikoshBAN</vt:lpstr>
      <vt:lpstr>Trebuchet MS</vt:lpstr>
      <vt:lpstr>Tw Cen MT</vt:lpstr>
      <vt:lpstr>Wingdings</vt:lpstr>
      <vt:lpstr>Wingdings 3</vt:lpstr>
      <vt:lpstr>Circuit</vt:lpstr>
      <vt:lpstr>Feathered</vt:lpstr>
      <vt:lpstr>1_Feathered</vt:lpstr>
      <vt:lpstr>Gallery</vt:lpstr>
      <vt:lpstr>1_Facet</vt:lpstr>
      <vt:lpstr>Celestial</vt:lpstr>
      <vt:lpstr>3_Feathered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hp</dc:creator>
  <cp:lastModifiedBy>user</cp:lastModifiedBy>
  <cp:revision>182</cp:revision>
  <dcterms:created xsi:type="dcterms:W3CDTF">2006-08-16T00:00:00Z</dcterms:created>
  <dcterms:modified xsi:type="dcterms:W3CDTF">2020-03-07T03:46:49Z</dcterms:modified>
</cp:coreProperties>
</file>