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4" r:id="rId4"/>
    <p:sldId id="275" r:id="rId5"/>
    <p:sldId id="259" r:id="rId6"/>
    <p:sldId id="260" r:id="rId7"/>
    <p:sldId id="264" r:id="rId8"/>
    <p:sldId id="265" r:id="rId9"/>
    <p:sldId id="266" r:id="rId10"/>
    <p:sldId id="27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1694"/>
    <a:srgbClr val="40DE53"/>
    <a:srgbClr val="3445EA"/>
    <a:srgbClr val="E6389B"/>
    <a:srgbClr val="BA649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15400" cy="518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5486400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সবাইকে বাংলাদেশ ও বিশ্ব পরিচয় পাঠে স্বাগতম 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914400" y="76200"/>
            <a:ext cx="7239000" cy="1295400"/>
          </a:xfrm>
          <a:prstGeom prst="downArrowCallou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3445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এসো তাদের বিজু উৎসবের কিছু ছবি দেখি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iju 3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1524000"/>
            <a:ext cx="2859817" cy="1905000"/>
          </a:xfrm>
          <a:prstGeom prst="rect">
            <a:avLst/>
          </a:prstGeom>
        </p:spPr>
      </p:pic>
      <p:pic>
        <p:nvPicPr>
          <p:cNvPr id="5" name="Picture 4" descr="biju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0" y="1524000"/>
            <a:ext cx="2926080" cy="1905000"/>
          </a:xfrm>
          <a:prstGeom prst="rect">
            <a:avLst/>
          </a:prstGeom>
        </p:spPr>
      </p:pic>
      <p:pic>
        <p:nvPicPr>
          <p:cNvPr id="7" name="Picture 6" descr="biju 444.jf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5999" y="1524000"/>
            <a:ext cx="2971801" cy="1905000"/>
          </a:xfrm>
          <a:prstGeom prst="rect">
            <a:avLst/>
          </a:prstGeom>
        </p:spPr>
      </p:pic>
      <p:pic>
        <p:nvPicPr>
          <p:cNvPr id="10" name="Picture 9" descr="113130_bizu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19601" y="3733800"/>
            <a:ext cx="4572000" cy="2667000"/>
          </a:xfrm>
          <a:prstGeom prst="rect">
            <a:avLst/>
          </a:prstGeom>
        </p:spPr>
      </p:pic>
      <p:pic>
        <p:nvPicPr>
          <p:cNvPr id="13" name="Picture 12" descr="chakma biju picture_2851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200" y="3733800"/>
            <a:ext cx="4278610" cy="2667000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Wave 8"/>
          <p:cNvSpPr/>
          <p:nvPr/>
        </p:nvSpPr>
        <p:spPr>
          <a:xfrm>
            <a:off x="609600" y="76200"/>
            <a:ext cx="8077200" cy="914400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সবাই পাঠ্য বইয়ের ১০ নং পৃষ্ঠাটি খুলি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066800"/>
            <a:ext cx="8305800" cy="57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569439109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be 2"/>
          <p:cNvSpPr/>
          <p:nvPr/>
        </p:nvSpPr>
        <p:spPr>
          <a:xfrm>
            <a:off x="1447800" y="76200"/>
            <a:ext cx="6172200" cy="914400"/>
          </a:xfrm>
          <a:prstGeom prst="cube">
            <a:avLst/>
          </a:prstGeom>
          <a:solidFill>
            <a:srgbClr val="E638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Vertical Scroll 3"/>
          <p:cNvSpPr/>
          <p:nvPr/>
        </p:nvSpPr>
        <p:spPr>
          <a:xfrm>
            <a:off x="76200" y="1219200"/>
            <a:ext cx="3124200" cy="4648200"/>
          </a:xfrm>
          <a:prstGeom prst="vertic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দলের নামঃ গারো</a:t>
            </a:r>
          </a:p>
          <a:p>
            <a:pPr algn="ctr"/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তোমার পরিচিত কয়েকটি ক্ষুদ্র নৃ-গোষ্ঠীর নাম লিখ।</a:t>
            </a:r>
          </a:p>
          <a:p>
            <a:pPr algn="ctr"/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চাকমারা কোন পদ্ধতিতে চাষাবাদ করে ।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Vertical Scroll 6"/>
          <p:cNvSpPr/>
          <p:nvPr/>
        </p:nvSpPr>
        <p:spPr>
          <a:xfrm>
            <a:off x="2971800" y="1219200"/>
            <a:ext cx="3124200" cy="4648200"/>
          </a:xfrm>
          <a:prstGeom prst="vertic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দলের নামঃ মারমা</a:t>
            </a:r>
          </a:p>
          <a:p>
            <a:pPr algn="ctr"/>
            <a:r>
              <a:rPr lang="bn-IN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১। বাংলাদেশের কোন ক্ষুদ্র নৃ-গোষ্ঠীর সংখ্যা বেশি?</a:t>
            </a:r>
          </a:p>
          <a:p>
            <a:pPr algn="ctr"/>
            <a:r>
              <a:rPr lang="bn-IN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২। চাকমাদের ঘর দেখতে কি রকম তার সম্পর্কে তিন লাইন লিখ।  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Vertical Scroll 7"/>
          <p:cNvSpPr/>
          <p:nvPr/>
        </p:nvSpPr>
        <p:spPr>
          <a:xfrm>
            <a:off x="5715000" y="1219200"/>
            <a:ext cx="3352800" cy="4648200"/>
          </a:xfrm>
          <a:prstGeom prst="vertic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দলের নামঃ মনিপুরি </a:t>
            </a:r>
          </a:p>
          <a:p>
            <a:pPr algn="ctr"/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চাকমারা কোন ধর্মের অনুসারী?</a:t>
            </a:r>
          </a:p>
          <a:p>
            <a:pPr algn="ctr"/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তাদের প্রধান ধর্মীয় উৎসব তারা কিভাবে উদযাপন করে তার সম্পর্কে তিন লাইন লিখ।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paration 1"/>
          <p:cNvSpPr/>
          <p:nvPr/>
        </p:nvSpPr>
        <p:spPr>
          <a:xfrm>
            <a:off x="1447800" y="76200"/>
            <a:ext cx="5943600" cy="1219200"/>
          </a:xfrm>
          <a:prstGeom prst="flowChartPreparation">
            <a:avLst/>
          </a:prstGeom>
          <a:solidFill>
            <a:srgbClr val="DA16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IN" sz="8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0" y="1371600"/>
            <a:ext cx="6400800" cy="5410200"/>
          </a:xfrm>
          <a:prstGeom prst="vertic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bn-IN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বাংলাদেশের এ কয়টি ক্ষুদ্র নৃ-জনগোষ্ঠী বসবাস করে?   </a:t>
            </a:r>
          </a:p>
          <a:p>
            <a:pPr>
              <a:buFont typeface="Wingdings" pitchFamily="2" charset="2"/>
              <a:buChar char="v"/>
            </a:pPr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চাকমাদের কোন উৎসবের সময় বাড়িঘর সাজানো হয়? </a:t>
            </a:r>
          </a:p>
          <a:p>
            <a:pPr>
              <a:buFont typeface="Wingdings" pitchFamily="2" charset="2"/>
              <a:buChar char="v"/>
            </a:pPr>
            <a:r>
              <a:rPr lang="bn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চাকমাদের ওড়নার নাম কি?</a:t>
            </a:r>
          </a:p>
          <a:p>
            <a:pPr>
              <a:buFont typeface="Wingdings" pitchFamily="2" charset="2"/>
              <a:buChar char="v"/>
            </a:pPr>
            <a:r>
              <a:rPr lang="bn-IN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সাধারণত চাকমা ছেলেরা কোন ধরনের কাপড় পড়ে?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Vertical Scroll 6"/>
          <p:cNvSpPr/>
          <p:nvPr/>
        </p:nvSpPr>
        <p:spPr>
          <a:xfrm>
            <a:off x="6096000" y="1371600"/>
            <a:ext cx="3048000" cy="52578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553200" y="2286000"/>
            <a:ext cx="2133600" cy="914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উত্তরঃ ৪৫টি 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53200" y="3352800"/>
            <a:ext cx="2133600" cy="9144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উত্তরঃ বিজু উৎসব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53200" y="4419600"/>
            <a:ext cx="2133600" cy="91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হাদি</a:t>
            </a:r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7030A0"/>
                </a:solidFill>
              </a:rPr>
              <a:t>  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53200" y="5486400"/>
            <a:ext cx="21336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উত্তরঃ ফতুয়া ও লুঙ্গি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que 2"/>
          <p:cNvSpPr/>
          <p:nvPr/>
        </p:nvSpPr>
        <p:spPr>
          <a:xfrm>
            <a:off x="533400" y="533400"/>
            <a:ext cx="8229600" cy="1219200"/>
          </a:xfrm>
          <a:prstGeom prst="plaqu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পরিকল্পিত</a:t>
            </a:r>
            <a:r>
              <a:rPr lang="en-US" sz="9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9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304800" y="2590800"/>
            <a:ext cx="8458200" cy="3733800"/>
          </a:xfrm>
          <a:prstGeom prst="horizontalScroll">
            <a:avLst/>
          </a:prstGeom>
          <a:solidFill>
            <a:srgbClr val="344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bn-IN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একটি ক্ষুদ্র নৃ-গোষ্ঠী পরিবার সম্পর্কে পাঁচটি বাক্য লিখে নিয়ে আসবে। </a:t>
            </a:r>
            <a:endParaRPr lang="en-US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Up Ribbon 1"/>
          <p:cNvSpPr/>
          <p:nvPr/>
        </p:nvSpPr>
        <p:spPr>
          <a:xfrm rot="19990868">
            <a:off x="733420" y="1541149"/>
            <a:ext cx="7467600" cy="2667000"/>
          </a:xfrm>
          <a:prstGeom prst="ellipseRibbon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butterfly-animated-gif-4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3733800"/>
            <a:ext cx="2305050" cy="2208238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Callout 5"/>
          <p:cNvSpPr/>
          <p:nvPr/>
        </p:nvSpPr>
        <p:spPr>
          <a:xfrm>
            <a:off x="533400" y="76200"/>
            <a:ext cx="7848600" cy="18288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8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Scho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94949"/>
            <a:ext cx="9144000" cy="486305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3400" y="2430482"/>
            <a:ext cx="6553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9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শাহিন আলম </a:t>
            </a:r>
          </a:p>
          <a:p>
            <a:pPr algn="ctr"/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জালশুকা নাশুরপুর সরকারি প্রাথমিক বিদ্যালয়</a:t>
            </a:r>
          </a:p>
          <a:p>
            <a:pPr algn="ctr"/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সাটুরিয়া, মানিকগঞ্জ</a:t>
            </a:r>
          </a:p>
          <a:p>
            <a:pPr algn="ctr"/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মোবাইলঃ ০১৭১৩- ৫০০ ৫৭০</a:t>
            </a:r>
          </a:p>
          <a:p>
            <a:pPr algn="ctr"/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ই-মেইলঃ 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shahinmaster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27@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gmail.com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Shahin Ala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9400" y="2057400"/>
            <a:ext cx="2433638" cy="30384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/>
          <p:cNvSpPr/>
          <p:nvPr/>
        </p:nvSpPr>
        <p:spPr>
          <a:xfrm>
            <a:off x="228600" y="228600"/>
            <a:ext cx="8686800" cy="2057400"/>
          </a:xfrm>
          <a:prstGeom prst="cub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115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304800" y="2667000"/>
            <a:ext cx="8458200" cy="4038600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DA1694"/>
                </a:solidFill>
                <a:latin typeface="NikoshBAN" pitchFamily="2" charset="0"/>
                <a:cs typeface="NikoshBAN" pitchFamily="2" charset="0"/>
              </a:rPr>
              <a:t>বিষয়ঃ বাংলাদেশ ও বিশ্ব পরিচয়</a:t>
            </a:r>
          </a:p>
          <a:p>
            <a:pPr algn="ctr"/>
            <a:r>
              <a:rPr lang="bn-IN" sz="4400" dirty="0" smtClean="0">
                <a:solidFill>
                  <a:srgbClr val="DA1694"/>
                </a:solidFill>
                <a:latin typeface="NikoshBAN" pitchFamily="2" charset="0"/>
                <a:cs typeface="NikoshBAN" pitchFamily="2" charset="0"/>
              </a:rPr>
              <a:t>শ্রেণিঃ চতুর্থ</a:t>
            </a:r>
            <a:r>
              <a:rPr lang="en-US" sz="4400" dirty="0" smtClean="0">
                <a:solidFill>
                  <a:srgbClr val="DA1694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solidFill>
                  <a:srgbClr val="DA1694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400" dirty="0" smtClean="0">
                <a:solidFill>
                  <a:srgbClr val="DA1694"/>
                </a:solidFill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4400" dirty="0" err="1" smtClean="0">
                <a:solidFill>
                  <a:srgbClr val="DA1694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4400" dirty="0" smtClean="0">
                <a:solidFill>
                  <a:srgbClr val="DA1694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4400" dirty="0" smtClean="0">
              <a:solidFill>
                <a:srgbClr val="DA1694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dirty="0" smtClean="0">
                <a:solidFill>
                  <a:srgbClr val="DA1694"/>
                </a:solidFill>
                <a:latin typeface="NikoshBAN" pitchFamily="2" charset="0"/>
                <a:cs typeface="NikoshBAN" pitchFamily="2" charset="0"/>
              </a:rPr>
              <a:t>পাঠের শিরোনামঃ বাংলাদেশের ক্ষুদ্র নৃ-গোষ্ঠী।</a:t>
            </a:r>
          </a:p>
          <a:p>
            <a:pPr algn="ctr"/>
            <a:r>
              <a:rPr lang="bn-IN" sz="4400" dirty="0" smtClean="0">
                <a:solidFill>
                  <a:srgbClr val="DA1694"/>
                </a:solidFill>
                <a:latin typeface="NikoshBAN" pitchFamily="2" charset="0"/>
                <a:cs typeface="NikoshBAN" pitchFamily="2" charset="0"/>
              </a:rPr>
              <a:t>পাঠ্যাংশঃ বাংলাদেশের ৪৫টি ---------- শুভেচ্ছা বিনিময় করেন। </a:t>
            </a:r>
            <a:endParaRPr lang="en-US" sz="4400" dirty="0">
              <a:solidFill>
                <a:srgbClr val="DA1694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n 2"/>
          <p:cNvSpPr/>
          <p:nvPr/>
        </p:nvSpPr>
        <p:spPr>
          <a:xfrm>
            <a:off x="685800" y="152400"/>
            <a:ext cx="7924800" cy="1752600"/>
          </a:xfrm>
          <a:prstGeom prst="can">
            <a:avLst>
              <a:gd name="adj" fmla="val 727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IN" sz="115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hevron 3"/>
          <p:cNvSpPr/>
          <p:nvPr/>
        </p:nvSpPr>
        <p:spPr>
          <a:xfrm>
            <a:off x="76200" y="2514600"/>
            <a:ext cx="2362200" cy="1143000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2667000" y="2286000"/>
            <a:ext cx="6400800" cy="1905000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বাংলাদেশের বিভিন্ন ক্ষুদ্র নৃ-জনগোষ্ঠীর নাম বলতে পারবে।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hevron 5"/>
          <p:cNvSpPr/>
          <p:nvPr/>
        </p:nvSpPr>
        <p:spPr>
          <a:xfrm>
            <a:off x="76200" y="4876800"/>
            <a:ext cx="2362200" cy="1143000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40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40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 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2590800" y="4572000"/>
            <a:ext cx="6477000" cy="1981200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চাকমা, মারমা, সাঁওতাল ও মণিপুরিদের সংস্কৃতি ( পোশাক, খাদ্য ও উৎসব ইত্যাদি) বর্ণনা করতে পারবে।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 rot="21003576">
            <a:off x="357815" y="720196"/>
            <a:ext cx="8382000" cy="5411772"/>
          </a:xfrm>
          <a:prstGeom prst="horizontalScroll">
            <a:avLst/>
          </a:prstGeom>
          <a:solidFill>
            <a:srgbClr val="344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১। এই ভিডিও তে কি কি দেখতে পেয়েছ?</a:t>
            </a:r>
          </a:p>
          <a:p>
            <a:r>
              <a:rPr lang="bn-IN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২। কোন কোন ক্ষুদ্র নৃ-গোষ্ঠী দেখতে পেয়েছ?</a:t>
            </a:r>
          </a:p>
          <a:p>
            <a:r>
              <a:rPr lang="bn-IN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৩। তোমার আশেপাশে কোন ক্ষুদ্র নৃ-গোষ্ঠী ছেলে মেয়ে আছে কিনা?</a:t>
            </a:r>
          </a:p>
          <a:p>
            <a:r>
              <a:rPr lang="bn-IN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৪। বলতো আজ আমরা কোন বিষয় সম্পর্কে জানবো? 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0DE53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0" y="381000"/>
            <a:ext cx="9144000" cy="2667000"/>
          </a:xfrm>
          <a:prstGeom prst="ribbon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8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152400" y="3352800"/>
            <a:ext cx="8763000" cy="3276600"/>
          </a:xfrm>
          <a:prstGeom prst="vertic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বাংলাদেশের ক্ষুদ্র নৃ-গোষ্ঠী </a:t>
            </a:r>
            <a:endParaRPr lang="en-US" sz="7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457200" y="152400"/>
            <a:ext cx="8305800" cy="1600200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এসো আমরা কিছু ছবি দেখি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21" y="1981200"/>
            <a:ext cx="2851879" cy="28581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0400" y="2002374"/>
            <a:ext cx="2597731" cy="28744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9800" y="1981200"/>
            <a:ext cx="2748878" cy="2898775"/>
          </a:xfrm>
          <a:prstGeom prst="rect">
            <a:avLst/>
          </a:prstGeom>
        </p:spPr>
      </p:pic>
      <p:sp>
        <p:nvSpPr>
          <p:cNvPr id="6" name="Up Arrow Callout 5"/>
          <p:cNvSpPr/>
          <p:nvPr/>
        </p:nvSpPr>
        <p:spPr>
          <a:xfrm>
            <a:off x="76200" y="4953000"/>
            <a:ext cx="2819400" cy="1447800"/>
          </a:xfrm>
          <a:prstGeom prst="up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চাকমাদের বাড়ি </a:t>
            </a: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Up Arrow Callout 6"/>
          <p:cNvSpPr/>
          <p:nvPr/>
        </p:nvSpPr>
        <p:spPr>
          <a:xfrm>
            <a:off x="3048000" y="4953000"/>
            <a:ext cx="2819400" cy="1447800"/>
          </a:xfrm>
          <a:prstGeom prst="upArrow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জুম ঘর </a:t>
            </a:r>
            <a:r>
              <a:rPr lang="bn-IN" sz="5400" dirty="0" smtClean="0">
                <a:solidFill>
                  <a:srgbClr val="FFFF00"/>
                </a:solidFill>
              </a:rPr>
              <a:t> 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8" name="Up Arrow Callout 7"/>
          <p:cNvSpPr/>
          <p:nvPr/>
        </p:nvSpPr>
        <p:spPr>
          <a:xfrm>
            <a:off x="6096000" y="4953000"/>
            <a:ext cx="2819400" cy="1447800"/>
          </a:xfrm>
          <a:prstGeom prst="up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চাকমা ছেলে মেয়ে 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66" y="186249"/>
            <a:ext cx="4595734" cy="3318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175440"/>
            <a:ext cx="4343400" cy="3329760"/>
          </a:xfrm>
          <a:prstGeom prst="rect">
            <a:avLst/>
          </a:prstGeom>
        </p:spPr>
      </p:pic>
      <p:sp>
        <p:nvSpPr>
          <p:cNvPr id="4" name="Up Arrow Callout 3"/>
          <p:cNvSpPr/>
          <p:nvPr/>
        </p:nvSpPr>
        <p:spPr>
          <a:xfrm>
            <a:off x="152400" y="3657600"/>
            <a:ext cx="4343400" cy="1524000"/>
          </a:xfrm>
          <a:prstGeom prst="upArrow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চাকমাদের ঐতিহ্যবাহি পোশাক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Up Arrow Callout 4"/>
          <p:cNvSpPr/>
          <p:nvPr/>
        </p:nvSpPr>
        <p:spPr>
          <a:xfrm>
            <a:off x="4724400" y="3657600"/>
            <a:ext cx="4343400" cy="1524000"/>
          </a:xfrm>
          <a:prstGeom prst="upArrowCallou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ঐতিহ্যবাহি পোশাকে চাকমা মেয়েরা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228600" y="152400"/>
            <a:ext cx="8458200" cy="1143000"/>
          </a:xfrm>
          <a:prstGeom prst="ribbon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এসো তাদের কিছু ঐতিহ্যবাহি খাবারের ছবি দেখি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371600"/>
            <a:ext cx="2362200" cy="25916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7999" y="1371600"/>
            <a:ext cx="2382999" cy="25783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59773" y="1371600"/>
            <a:ext cx="2468702" cy="25076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92" y="4054160"/>
            <a:ext cx="2316408" cy="27145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0" y="4038600"/>
            <a:ext cx="2438400" cy="27418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55653" y="4038600"/>
            <a:ext cx="2631147" cy="2687784"/>
          </a:xfrm>
          <a:prstGeom prst="rect">
            <a:avLst/>
          </a:prstGeo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3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803</TotalTime>
  <Words>310</Words>
  <Application>Microsoft Office PowerPoint</Application>
  <PresentationFormat>On-screen Show (4:3)</PresentationFormat>
  <Paragraphs>55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Smart Classroom 20</dc:creator>
  <cp:lastModifiedBy>Corporate Edition</cp:lastModifiedBy>
  <cp:revision>86</cp:revision>
  <dcterms:created xsi:type="dcterms:W3CDTF">2006-08-16T00:00:00Z</dcterms:created>
  <dcterms:modified xsi:type="dcterms:W3CDTF">2020-03-07T07:17:49Z</dcterms:modified>
</cp:coreProperties>
</file>