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71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58" autoAdjust="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43C67-9467-4E9B-9488-85462ACC3BD3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22CA5-99E0-4B23-88CC-73DF1CD01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22CA5-99E0-4B23-88CC-73DF1CD011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8436429" cy="45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1430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1295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029200"/>
            <a:ext cx="2857500" cy="16002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4191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   করেঃ ৯টি  আপেল  ৩ জন কে  ভাগ  করে দিলে কয়টি  করে  পাবে  । ছবিতে  আমরা কয়টি  আপেল দেখিছি  ।  তোমরা কে  ৯টি   আপেল    ৩জন  কে সমান ভাগে  ভাগ  করে  দিতে  পারবে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V="1">
            <a:off x="1219200" y="609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5105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ধণ্যবাদ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opsychus_saularis_(male)_-Bangadesh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1084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647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  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করেঃ  ১২টি   আপেল  ৩জনের  মাঝে ভগ  করে  দিলে  কয়টি আপেল পাবে  ।  এ ধড়নের  হিসাব কে  কি  বলে  । 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098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আবু নাছের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মানপুর সরকারি প্রাথমিক বিদ্যালয়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715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প্রাথমিক  গণিত 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শ্রেণীঃ২য়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শিরোনামঃভাগ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অংশঃপ্রত্যেকে কয়টি করে পাবে।  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সময়ঃ   ৪০ মি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তাং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5600" y="5334000"/>
            <a:ext cx="1676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V="1">
            <a:off x="228600" y="533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7200"/>
            <a:ext cx="69342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 ফল    ১৩,১,১উপকরন ব্যবহার করে ভাগ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000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আবেগ সৃষ্টি     করব । এস আমরা  একটি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048000"/>
          <a:ext cx="914400" cy="6953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1"/>
            <a:ext cx="7543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19900" b="1" dirty="0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71415" cy="8496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871415" cy="849630"/>
          </a:xfrm>
          <a:prstGeom prst="rect">
            <a:avLst/>
          </a:prstGeom>
        </p:spPr>
      </p:pic>
      <p:pic>
        <p:nvPicPr>
          <p:cNvPr id="16" name="Picture 15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"/>
            <a:ext cx="871415" cy="849630"/>
          </a:xfrm>
          <a:prstGeom prst="rect">
            <a:avLst/>
          </a:prstGeom>
        </p:spPr>
      </p:pic>
      <p:pic>
        <p:nvPicPr>
          <p:cNvPr id="18" name="Picture 17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71415" cy="849630"/>
          </a:xfrm>
          <a:prstGeom prst="rect">
            <a:avLst/>
          </a:prstGeom>
        </p:spPr>
      </p:pic>
      <p:pic>
        <p:nvPicPr>
          <p:cNvPr id="19" name="Picture 18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871415" cy="849630"/>
          </a:xfrm>
          <a:prstGeom prst="rect">
            <a:avLst/>
          </a:prstGeom>
        </p:spPr>
      </p:pic>
      <p:pic>
        <p:nvPicPr>
          <p:cNvPr id="20" name="Picture 19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"/>
            <a:ext cx="871415" cy="849630"/>
          </a:xfrm>
          <a:prstGeom prst="rect">
            <a:avLst/>
          </a:prstGeom>
        </p:spPr>
      </p:pic>
      <p:pic>
        <p:nvPicPr>
          <p:cNvPr id="21" name="Picture 20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28600"/>
            <a:ext cx="871415" cy="849630"/>
          </a:xfrm>
          <a:prstGeom prst="rect">
            <a:avLst/>
          </a:prstGeom>
        </p:spPr>
      </p:pic>
      <p:pic>
        <p:nvPicPr>
          <p:cNvPr id="22" name="Picture 21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40970"/>
            <a:ext cx="871415" cy="849630"/>
          </a:xfrm>
          <a:prstGeom prst="rect">
            <a:avLst/>
          </a:prstGeom>
        </p:spPr>
      </p:pic>
      <p:pic>
        <p:nvPicPr>
          <p:cNvPr id="23" name="Picture 22" descr="unnam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28600"/>
            <a:ext cx="871415" cy="8496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5257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3429000"/>
            <a:ext cx="28956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6600" y="3429000"/>
            <a:ext cx="2895600" cy="1752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3505200"/>
            <a:ext cx="2895600" cy="1752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943600" y="1981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5257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5257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6027003"/>
            <a:ext cx="3810000" cy="83099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9÷3=3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3237E-6 L 0.06076 0.504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3237E-6 L 0.28577 0.493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3237E-6 L 0.52743 0.51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3237E-6 L -0.13091 0.493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9827E-6 L 0.08576 0.537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9827E-6 L 0.30243 0.548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13873E-6 L -0.34757 0.539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2312E-6 L -0.125 0.49942 " pathEditMode="relative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9827E-6 L 0.10243 0.515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600" y="3657600"/>
            <a:ext cx="86106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দল  ১ । আমাদের  কয়টি  আপেল  ছিল ।  ২ ।প্রত্যেকে  কয়টি  করে  পাবে ।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দল  ১ । ৯  টি    আপেল  তিন  জনকে  ভাগ  করে  দিলে  কয়টি  করে পাবে 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438400"/>
            <a:ext cx="46482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149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86</cp:revision>
  <dcterms:created xsi:type="dcterms:W3CDTF">2006-08-16T00:00:00Z</dcterms:created>
  <dcterms:modified xsi:type="dcterms:W3CDTF">2020-03-04T05:11:03Z</dcterms:modified>
</cp:coreProperties>
</file>