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BBA015-2C74-4F8D-BACD-0EBC3597F490}">
          <p14:sldIdLst>
            <p14:sldId id="256"/>
            <p14:sldId id="257"/>
            <p14:sldId id="258"/>
          </p14:sldIdLst>
        </p14:section>
        <p14:section name="Untitled Section" id="{33DDC54B-7E46-4F10-95F9-4DBFB2981D97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06EE-FC76-49CC-A8D1-495C19F9107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B199-8397-4EC4-A978-E0C7B6748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B199-8397-4EC4-A978-E0C7B6748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" y="152400"/>
            <a:ext cx="8681484" cy="18288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সকলকে স্বাগতম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599"/>
            <a:ext cx="66294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4800" y="4267200"/>
            <a:ext cx="8534400" cy="2362200"/>
          </a:xfrm>
          <a:prstGeom prst="wave">
            <a:avLst>
              <a:gd name="adj1" fmla="val 12500"/>
              <a:gd name="adj2" fmla="val 19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ক্যামেরাও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7" y="0"/>
            <a:ext cx="640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71600" y="0"/>
            <a:ext cx="5715000" cy="22098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90015" y="3048000"/>
            <a:ext cx="5501185" cy="13716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6367" y="5105400"/>
            <a:ext cx="5791200" cy="1523999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724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914400" y="304800"/>
            <a:ext cx="6629400" cy="2819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12" y="3581400"/>
            <a:ext cx="563538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Callout 2"/>
          <p:cNvSpPr/>
          <p:nvPr/>
        </p:nvSpPr>
        <p:spPr>
          <a:xfrm>
            <a:off x="4274024" y="381000"/>
            <a:ext cx="4876800" cy="6324600"/>
          </a:xfrm>
          <a:prstGeom prst="lef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অনুস্বরন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38485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61721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278081"/>
            <a:ext cx="5715000" cy="1689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পূরন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পূরন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স্থান পূরন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819400"/>
            <a:ext cx="8305800" cy="3200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আমরা বাড়িতে নানারকম ------------- ব্যবহার দেখতে পাই।</a:t>
            </a: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গ্যাসের চুলায়-------------করা হয়।</a:t>
            </a: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ক্রিকেট ব্যাট একটি প্রযুক্তি যা ---------- ব্যবহৃত 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8550" y="309674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809999"/>
            <a:ext cx="110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1445" y="487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খেলায়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1371600"/>
            <a:ext cx="7239000" cy="15240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6200" y="3733800"/>
            <a:ext cx="8382000" cy="30504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বাসস্থান প্রযুক্তি কীভাবে আমাদের জীবনকে সুন্দর   করে?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খেলাধুলায় তুমি কী কী প্রযুক্তি ব্যবহার কর?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81000" y="304800"/>
            <a:ext cx="7620000" cy="1905000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পাশের সাথে ডান পাশ মিল 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59150"/>
              </p:ext>
            </p:extLst>
          </p:nvPr>
        </p:nvGraphicFramePr>
        <p:xfrm>
          <a:off x="685800" y="2460979"/>
          <a:ext cx="6248400" cy="332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1120421">
                <a:tc>
                  <a:txBody>
                    <a:bodyPr/>
                    <a:lstStyle/>
                    <a:p>
                      <a:pPr algn="l"/>
                      <a:endParaRPr lang="bn-BD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টেলিভিশন</a:t>
                      </a:r>
                      <a:r>
                        <a:rPr lang="bn-BD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, মোবাইল </a:t>
                      </a:r>
                      <a:endParaRPr lang="bn-BD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bn-BD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খেলায়</a:t>
                      </a:r>
                      <a:r>
                        <a:rPr lang="bn-BD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ব্যবহার করা হয়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378">
                <a:tc>
                  <a:txBody>
                    <a:bodyPr/>
                    <a:lstStyle/>
                    <a:p>
                      <a:endParaRPr lang="bn-BD" sz="2000" dirty="0" smtClean="0"/>
                    </a:p>
                    <a:p>
                      <a:r>
                        <a:rPr lang="bn-BD" sz="2000" dirty="0" smtClean="0"/>
                        <a:t>ফুটবল</a:t>
                      </a:r>
                      <a:r>
                        <a:rPr lang="bn-BD" sz="2000" baseline="0" dirty="0" smtClean="0"/>
                        <a:t>, ব্যাট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বাসস্থান</a:t>
                      </a:r>
                      <a:r>
                        <a:rPr lang="bn-BD" baseline="0" dirty="0" smtClean="0"/>
                        <a:t> প্রযুক্তি </a:t>
                      </a:r>
                      <a:endParaRPr lang="en-US" dirty="0"/>
                    </a:p>
                  </a:txBody>
                  <a:tcPr/>
                </a:tc>
              </a:tr>
              <a:tr h="851969">
                <a:tc>
                  <a:txBody>
                    <a:bodyPr/>
                    <a:lstStyle/>
                    <a:p>
                      <a:endParaRPr lang="bn-BD" sz="2000" dirty="0" smtClean="0"/>
                    </a:p>
                    <a:p>
                      <a:pPr algn="l"/>
                      <a:r>
                        <a:rPr lang="bn-BD" sz="2000" dirty="0" smtClean="0"/>
                        <a:t>প্রযুক্তি জীবনকে</a:t>
                      </a:r>
                      <a:r>
                        <a:rPr lang="bn-BD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    </a:t>
                      </a:r>
                    </a:p>
                    <a:p>
                      <a:pPr algn="l"/>
                      <a:r>
                        <a:rPr lang="bn-BD" dirty="0" smtClean="0"/>
                        <a:t>     কঠিন</a:t>
                      </a:r>
                      <a:r>
                        <a:rPr lang="bn-BD" baseline="0" dirty="0" smtClean="0"/>
                        <a:t> করে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51609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     সহজ করে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895600" y="3124200"/>
            <a:ext cx="11430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3124200"/>
            <a:ext cx="1600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4876800"/>
            <a:ext cx="15240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1"/>
            <a:ext cx="4038600" cy="4419600"/>
          </a:xfrm>
          <a:prstGeom prst="rect">
            <a:avLst/>
          </a:prstGeom>
        </p:spPr>
      </p:pic>
      <p:sp>
        <p:nvSpPr>
          <p:cNvPr id="5" name="Flowchart: Sequential Access Storage 4"/>
          <p:cNvSpPr/>
          <p:nvPr/>
        </p:nvSpPr>
        <p:spPr>
          <a:xfrm>
            <a:off x="0" y="134203"/>
            <a:ext cx="4648200" cy="4876801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 তুমি কী কী প্রযুক্তি দেখতে পাও তা খুঁজে বের করে তালিকা তৈরি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4724400" cy="3810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553192" y="4191000"/>
            <a:ext cx="8153400" cy="2209800"/>
          </a:xfrm>
          <a:prstGeom prst="horizontalScroll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</a:p>
          <a:p>
            <a:pPr algn="ctr"/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3276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49431" y="152400"/>
            <a:ext cx="8763000" cy="23622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7319" y="2907723"/>
            <a:ext cx="4498769" cy="381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মোছাঃ নাজমা খাতুন</a:t>
            </a:r>
          </a:p>
          <a:p>
            <a:r>
              <a:rPr lang="bn-BD" sz="2400" dirty="0" smtClean="0"/>
              <a:t>সহকারি শিক্ষক </a:t>
            </a:r>
          </a:p>
          <a:p>
            <a:r>
              <a:rPr lang="bn-BD" sz="2400" dirty="0" smtClean="0"/>
              <a:t>বেরুবাড়ী ১ নং সরকারি প্রাথমিক বিদ্যালয়</a:t>
            </a:r>
          </a:p>
          <a:p>
            <a:r>
              <a:rPr lang="bn-BD" sz="2400" dirty="0" smtClean="0"/>
              <a:t>মোবাইলঃ ০১৭৭৯০০৬৪৭৬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2743200"/>
            <a:ext cx="0" cy="3974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07723"/>
            <a:ext cx="3009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0"/>
            <a:ext cx="9067800" cy="1828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03" y="2209800"/>
            <a:ext cx="3772426" cy="4317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633" y="2209800"/>
            <a:ext cx="41529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৪র্থ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০৩/০৩/২০২০</a:t>
            </a:r>
          </a:p>
        </p:txBody>
      </p:sp>
    </p:spTree>
    <p:extLst>
      <p:ext uri="{BB962C8B-B14F-4D97-AF65-F5344CB8AC3E}">
        <p14:creationId xmlns:p14="http://schemas.microsoft.com/office/powerpoint/2010/main" val="37054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3048000"/>
            <a:ext cx="55626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495800"/>
            <a:ext cx="7870866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১০.১.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১---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 ব্যাবহার বর্ননা করতে পারবে।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১০.1.1---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খেলাধুলায় প্রযুক্তির ব্যাবহার বর্ননা করতে পারবে।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304800"/>
            <a:ext cx="5715000" cy="2286000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81000" y="228600"/>
            <a:ext cx="8763000" cy="1066800"/>
          </a:xfrm>
          <a:prstGeom prst="wedgeRoundRect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8734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436682"/>
            <a:ext cx="1743075" cy="262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6558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56044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487475"/>
            <a:ext cx="2233612" cy="2343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577251"/>
            <a:ext cx="2419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5551" y="228600"/>
            <a:ext cx="7391400" cy="2895600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 আজ আমরা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পড়ব প্রযুক্তি সম্পর্কে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30480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36618"/>
            <a:ext cx="32766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24046"/>
            <a:ext cx="2857500" cy="185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7437"/>
            <a:ext cx="1952625" cy="2605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76500"/>
            <a:ext cx="2069911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2219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27" y="21431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312"/>
            <a:ext cx="2143125" cy="2143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5257800"/>
            <a:ext cx="80772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পাই।এগুলোর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ইস্ত্রি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মোবাইলফোন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কম্পিউটার,ইত্যাদি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5396" y="5257800"/>
            <a:ext cx="8697604" cy="1143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 ঘরেও নানা ধরনের প্রযুক্তি ব্যবহৃত হয়। যেমন- গ্যাসের চুলা, রেফ্রিজারেটর, রাইস কুকার, মাইক্রোওয়েভ,ওভেন ইত্যাদি।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0" y="561416"/>
            <a:ext cx="2349690" cy="271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40" y="584162"/>
            <a:ext cx="1848715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1" y="240619"/>
            <a:ext cx="2095500" cy="2068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362199"/>
            <a:ext cx="2514600" cy="183838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8600" y="3660882"/>
            <a:ext cx="1905000" cy="143135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2"/>
                </a:solidFill>
              </a:rPr>
              <a:t>গ্যাসের চুলা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048000" y="3733800"/>
            <a:ext cx="1828800" cy="923981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70C0"/>
                </a:solidFill>
              </a:rPr>
              <a:t>রেফ্রিজারেটর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680998" y="4200581"/>
            <a:ext cx="2865456" cy="91440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মাইক্রোওভেন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42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714624"/>
            <a:ext cx="2522988" cy="162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69" y="352424"/>
            <a:ext cx="2743200" cy="3686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7" y="24574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424"/>
            <a:ext cx="1933575" cy="196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1291" y="4724400"/>
            <a:ext cx="8458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খেলাধুলায় অনেক প্রযুক্তির  ব্যবহার রয়েছে। খেলাধুলায় ব্যবহৃত প্রযুক্তির মধ্যে রয়েছে খেলাধুলার বিভিন্ন সামগ্রি যেমন- ফুটবল, টেনিস র‍্যাকেট, ক্রিকেট ব্যাট ও বল, পোশাক, জুতা ইত্যাদি।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578</TotalTime>
  <Words>321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402</cp:revision>
  <dcterms:created xsi:type="dcterms:W3CDTF">2006-08-16T00:00:00Z</dcterms:created>
  <dcterms:modified xsi:type="dcterms:W3CDTF">2020-03-03T09:09:22Z</dcterms:modified>
</cp:coreProperties>
</file>