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7D71-A350-4D6B-B95C-4D1A4439D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FB4E6-BF25-4BA1-8529-4ECCA80E9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3215-4495-4DED-B6D0-4A8D51CB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EFF7-45DA-485D-991A-2663B8AC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910D-A2F5-4C38-A58B-479F56F9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0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00DA-586B-4A7D-A2AD-B8F39F45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23E9B-DFB3-4356-82C2-0CF8341CE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0BB6A-9DB7-415D-B610-A9DA511D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A33F3-143B-4BF4-B555-601FE148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D00F-5D2F-4FB9-A619-92383274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6989C-0C87-4416-8819-9DED521A1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ED514-696C-4CAD-A441-19F7DB30D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FDA2-6059-48C0-85B7-BD7061AC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5EC7-B5B7-4B33-BFCC-8F45AF72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03F3F-0AAC-4163-8D95-894F1E8D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03A6-2F25-4D91-BA2F-9CAFEBDB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D872-BB58-4380-957C-215F79CEA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09EE-D8EC-4BB9-989A-B41EF984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57CB0-1C48-4195-803E-5A6B921C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CA76-9B9D-4010-BAED-49C0B448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3A9F-34A7-4E9B-A3C5-6DCBDD7E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F0CC1-A763-4D11-8356-C1A5F9F1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5605-24F0-4024-B4F4-BAC4E718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782A5-7E31-488C-A21F-6440C208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33FFE-1C8C-4DE2-89EF-20EA889B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268D-6F72-4713-AF18-CE6CBF80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CEFE-357B-45A4-A533-8F274142A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9BDC6-85B5-4719-8720-E7E69CEE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B6901-46E0-446C-9119-4D84EE79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E9FA0-15F4-461A-8B73-708E90836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0D31E-1F6A-4118-962C-EE587DC3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5A50-9D12-4038-A3AB-E6DD72B3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4DA38-5EFC-44D1-BDEF-2BB35A64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A422-15EA-4EB9-9BEA-9662A6902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F2B0E-87A6-419D-AA82-984D59F1B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5ED21-280D-4928-AB37-FB3BCDE13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429D3-2261-4628-BADB-A4F54A89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62DDF-3F9F-475A-A871-26854F34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5DD4C-FBCA-40CE-BEE1-505BE583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98734-D94F-4494-868E-2DECF009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DB25B-5049-4728-85E4-3151327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41F90-7071-48C9-9FFA-7AF1D2FA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D134D-8517-4CEF-841E-803B6948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CA499-00D8-4C0E-BC5E-DE330C76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58E84-C74D-40E0-8742-36C0F949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CE8B5-E915-4D10-A7E3-D41AAA9B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BE9-6B18-42B3-A48E-4900FD17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78F4-7867-4323-8A8F-3D930957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BB552-9727-4A8E-8C35-1E9E56E1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E74C-954D-4085-AC1E-D83D5D3B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BBD6A-9772-4304-9DF4-145D246E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496B4-96FA-4CBF-AC50-650DD118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743E-74D0-41F0-B77A-13E085AB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9069-9172-4D9C-897E-2BAD8FE47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6C2D3-4FB9-4249-94FC-73A348772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36C9-00BF-453D-AD16-24D1EA7D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FF4CE-0918-4458-97AF-306D9798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DE960-0628-4E48-9661-771B8C8F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9967FB-93CA-4964-8125-4BD86424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CF475-A0E5-415F-8D88-8BCB2E25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8948-95E3-47D8-B719-00AC55BE5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48D1-536B-4719-9ACF-08FA43484D3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1EAA-281F-4F87-8943-2FE94678E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690F-79B2-46E9-A5AB-4FDC499D9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5A10-12CB-4B8A-B31A-400844381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E63031F-6176-4E7C-8D0E-EC6418C572AB}"/>
              </a:ext>
            </a:extLst>
          </p:cNvPr>
          <p:cNvSpPr/>
          <p:nvPr/>
        </p:nvSpPr>
        <p:spPr>
          <a:xfrm rot="10800000" flipV="1">
            <a:off x="4051495" y="146049"/>
            <a:ext cx="3615396" cy="10972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  </a:t>
            </a:r>
            <a:r>
              <a:rPr lang="en-US" sz="2800" dirty="0" err="1">
                <a:solidFill>
                  <a:srgbClr val="7030A0"/>
                </a:solidFill>
              </a:rPr>
              <a:t>সবাইকে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স্বাগতম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B68A9-AB6F-4472-AB91-21DC8448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7071" r="3241" b="4426"/>
          <a:stretch/>
        </p:blipFill>
        <p:spPr>
          <a:xfrm>
            <a:off x="2908867" y="1828800"/>
            <a:ext cx="6374266" cy="36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AAC5F7E-A3A1-4385-8938-118BBE2249B6}"/>
              </a:ext>
            </a:extLst>
          </p:cNvPr>
          <p:cNvSpPr/>
          <p:nvPr/>
        </p:nvSpPr>
        <p:spPr>
          <a:xfrm>
            <a:off x="590844" y="5296486"/>
            <a:ext cx="3207434" cy="9144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F0"/>
                </a:solidFill>
              </a:rPr>
              <a:t> </a:t>
            </a:r>
            <a:r>
              <a:rPr lang="bn-IN" sz="3200" dirty="0">
                <a:solidFill>
                  <a:srgbClr val="FF0000"/>
                </a:solidFill>
              </a:rPr>
              <a:t>ঝ</a:t>
            </a:r>
            <a:r>
              <a:rPr lang="bn-IN" sz="3200" dirty="0">
                <a:solidFill>
                  <a:srgbClr val="00B0F0"/>
                </a:solidFill>
              </a:rPr>
              <a:t>ড় থামে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CD5B4-8255-49D6-8E3B-B7D3A702DA3B}"/>
              </a:ext>
            </a:extLst>
          </p:cNvPr>
          <p:cNvSpPr/>
          <p:nvPr/>
        </p:nvSpPr>
        <p:spPr>
          <a:xfrm>
            <a:off x="6367976" y="2029219"/>
            <a:ext cx="1791285" cy="970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 </a:t>
            </a:r>
            <a:r>
              <a:rPr lang="bn-IN" sz="3200" dirty="0">
                <a:solidFill>
                  <a:srgbClr val="FF0000"/>
                </a:solidFill>
              </a:rPr>
              <a:t>ঝ</a:t>
            </a:r>
            <a:r>
              <a:rPr lang="bn-IN" sz="3200" dirty="0">
                <a:solidFill>
                  <a:schemeClr val="accent1"/>
                </a:solidFill>
              </a:rPr>
              <a:t>ড়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C3D9CE-D6A1-4109-BD63-E65D9EA68C49}"/>
              </a:ext>
            </a:extLst>
          </p:cNvPr>
          <p:cNvSpPr/>
          <p:nvPr/>
        </p:nvSpPr>
        <p:spPr>
          <a:xfrm>
            <a:off x="6555545" y="4881489"/>
            <a:ext cx="1416149" cy="8299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FF0000"/>
                </a:solidFill>
              </a:rPr>
              <a:t>ঝ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09C89-A7AA-4A73-B14E-7119206F4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7" y="1477108"/>
            <a:ext cx="3914006" cy="304556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756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49FA0-DA22-45EB-B869-FD5508B604AD}"/>
              </a:ext>
            </a:extLst>
          </p:cNvPr>
          <p:cNvSpPr/>
          <p:nvPr/>
        </p:nvSpPr>
        <p:spPr>
          <a:xfrm flipH="1">
            <a:off x="1557839" y="4647614"/>
            <a:ext cx="3334044" cy="12238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</a:rPr>
              <a:t>মি</a:t>
            </a:r>
            <a:r>
              <a:rPr lang="bn-IN" sz="2400" dirty="0">
                <a:solidFill>
                  <a:srgbClr val="FF0000"/>
                </a:solidFill>
              </a:rPr>
              <a:t>ঞা</a:t>
            </a:r>
            <a:r>
              <a:rPr lang="bn-IN" sz="2400" dirty="0">
                <a:solidFill>
                  <a:schemeClr val="accent6">
                    <a:lumMod val="75000"/>
                  </a:schemeClr>
                </a:solidFill>
              </a:rPr>
              <a:t> ডাকে রোদে ঘেমে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63F4E-22EB-4B7A-B71C-6FBE5A207A5F}"/>
              </a:ext>
            </a:extLst>
          </p:cNvPr>
          <p:cNvSpPr/>
          <p:nvPr/>
        </p:nvSpPr>
        <p:spPr>
          <a:xfrm flipH="1">
            <a:off x="6541475" y="1332876"/>
            <a:ext cx="1716258" cy="10410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5"/>
                </a:solidFill>
              </a:rPr>
              <a:t> মি</a:t>
            </a:r>
            <a:r>
              <a:rPr lang="bn-IN" sz="3200" dirty="0">
                <a:solidFill>
                  <a:srgbClr val="FF0000"/>
                </a:solidFill>
              </a:rPr>
              <a:t>ঞা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04612A-2FCC-41FA-849A-637FB543DF27}"/>
              </a:ext>
            </a:extLst>
          </p:cNvPr>
          <p:cNvSpPr/>
          <p:nvPr/>
        </p:nvSpPr>
        <p:spPr>
          <a:xfrm>
            <a:off x="6893167" y="4484115"/>
            <a:ext cx="1364566" cy="1041009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 </a:t>
            </a:r>
            <a:r>
              <a:rPr lang="bn-IN" sz="3200" dirty="0">
                <a:solidFill>
                  <a:srgbClr val="FF0000"/>
                </a:solidFill>
              </a:rPr>
              <a:t>ঞ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0AE84-F94C-4B31-A5FB-366237C57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86" y="865163"/>
            <a:ext cx="3707151" cy="30174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87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97965A8-2CE8-456F-BA46-2B4A79C22C80}"/>
              </a:ext>
            </a:extLst>
          </p:cNvPr>
          <p:cNvSpPr/>
          <p:nvPr/>
        </p:nvSpPr>
        <p:spPr>
          <a:xfrm>
            <a:off x="3868615" y="123092"/>
            <a:ext cx="3207434" cy="745587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সাথে সাথে উচ্চস্বরে বল</a:t>
            </a:r>
            <a:endParaRPr lang="en-US" dirty="0"/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23C0C511-4DBE-471D-9123-2CC92671495C}"/>
              </a:ext>
            </a:extLst>
          </p:cNvPr>
          <p:cNvSpPr/>
          <p:nvPr/>
        </p:nvSpPr>
        <p:spPr>
          <a:xfrm>
            <a:off x="2138288" y="1885071"/>
            <a:ext cx="3910581" cy="1153551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B6E66D1F-CA79-472A-839B-160501592592}"/>
              </a:ext>
            </a:extLst>
          </p:cNvPr>
          <p:cNvSpPr/>
          <p:nvPr/>
        </p:nvSpPr>
        <p:spPr>
          <a:xfrm>
            <a:off x="2454619" y="2242037"/>
            <a:ext cx="731520" cy="439615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চ</a:t>
            </a:r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29EB2DCF-4FD3-4DB4-9BCF-EF9244983213}"/>
              </a:ext>
            </a:extLst>
          </p:cNvPr>
          <p:cNvSpPr/>
          <p:nvPr/>
        </p:nvSpPr>
        <p:spPr>
          <a:xfrm>
            <a:off x="4771676" y="2302484"/>
            <a:ext cx="907175" cy="439615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চশমা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796A6-332C-43A7-AFC0-3E70FC7F057B}"/>
              </a:ext>
            </a:extLst>
          </p:cNvPr>
          <p:cNvSpPr/>
          <p:nvPr/>
        </p:nvSpPr>
        <p:spPr>
          <a:xfrm rot="10800000" flipV="1">
            <a:off x="6846278" y="1885071"/>
            <a:ext cx="3207434" cy="1153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8A201B-C9B7-45A3-A0D1-14A4B8CBE3DF}"/>
              </a:ext>
            </a:extLst>
          </p:cNvPr>
          <p:cNvSpPr/>
          <p:nvPr/>
        </p:nvSpPr>
        <p:spPr>
          <a:xfrm>
            <a:off x="7076049" y="2302484"/>
            <a:ext cx="759655" cy="464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ছ</a:t>
            </a:r>
            <a:endParaRPr lang="en-US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3F35E09-E903-4A18-AA97-56B6C02DFA64}"/>
              </a:ext>
            </a:extLst>
          </p:cNvPr>
          <p:cNvSpPr/>
          <p:nvPr/>
        </p:nvSpPr>
        <p:spPr>
          <a:xfrm>
            <a:off x="9123079" y="2284651"/>
            <a:ext cx="812025" cy="51583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ছবি</a:t>
            </a:r>
            <a:endParaRPr lang="en-US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111AAB5-1D72-45C2-9C2B-22D5CF938227}"/>
              </a:ext>
            </a:extLst>
          </p:cNvPr>
          <p:cNvSpPr/>
          <p:nvPr/>
        </p:nvSpPr>
        <p:spPr>
          <a:xfrm>
            <a:off x="2138288" y="4043382"/>
            <a:ext cx="3618339" cy="1084583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28DC0-872D-4676-AB0A-E9894C3E9ED5}"/>
              </a:ext>
            </a:extLst>
          </p:cNvPr>
          <p:cNvSpPr/>
          <p:nvPr/>
        </p:nvSpPr>
        <p:spPr>
          <a:xfrm rot="10800000" flipV="1">
            <a:off x="2474269" y="4434948"/>
            <a:ext cx="595926" cy="492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জ</a:t>
            </a:r>
            <a:endParaRPr lang="en-US" dirty="0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DA2DCFC5-661C-4EEE-A79A-8018BC6A9E2B}"/>
              </a:ext>
            </a:extLst>
          </p:cNvPr>
          <p:cNvSpPr/>
          <p:nvPr/>
        </p:nvSpPr>
        <p:spPr>
          <a:xfrm rot="10800000" flipH="1" flipV="1">
            <a:off x="4617270" y="4383899"/>
            <a:ext cx="906580" cy="49236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জল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4719D4-0778-48CE-8D0E-C4B1976D88BB}"/>
              </a:ext>
            </a:extLst>
          </p:cNvPr>
          <p:cNvSpPr/>
          <p:nvPr/>
        </p:nvSpPr>
        <p:spPr>
          <a:xfrm>
            <a:off x="6959788" y="4015247"/>
            <a:ext cx="3207434" cy="1084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11DCA0-DAC8-4465-850E-BF14FD6CC14F}"/>
              </a:ext>
            </a:extLst>
          </p:cNvPr>
          <p:cNvSpPr/>
          <p:nvPr/>
        </p:nvSpPr>
        <p:spPr>
          <a:xfrm>
            <a:off x="7234876" y="4412034"/>
            <a:ext cx="801858" cy="5627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ঝ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199B4-148A-4D90-BC07-D7C314F1D36B}"/>
              </a:ext>
            </a:extLst>
          </p:cNvPr>
          <p:cNvSpPr/>
          <p:nvPr/>
        </p:nvSpPr>
        <p:spPr>
          <a:xfrm flipH="1">
            <a:off x="9341523" y="4383899"/>
            <a:ext cx="801858" cy="6189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 ঝড়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7EE01-AD5D-4390-BCBE-CA3A40894668}"/>
              </a:ext>
            </a:extLst>
          </p:cNvPr>
          <p:cNvSpPr/>
          <p:nvPr/>
        </p:nvSpPr>
        <p:spPr>
          <a:xfrm>
            <a:off x="4555783" y="5524752"/>
            <a:ext cx="3202793" cy="9428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EE5F27-A79D-49BF-8015-5FE7C8598E5C}"/>
              </a:ext>
            </a:extLst>
          </p:cNvPr>
          <p:cNvSpPr/>
          <p:nvPr/>
        </p:nvSpPr>
        <p:spPr>
          <a:xfrm>
            <a:off x="4853353" y="5845126"/>
            <a:ext cx="618979" cy="393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ঞ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FD2FB-A464-49DC-A7F6-13314CCF8108}"/>
              </a:ext>
            </a:extLst>
          </p:cNvPr>
          <p:cNvSpPr/>
          <p:nvPr/>
        </p:nvSpPr>
        <p:spPr>
          <a:xfrm>
            <a:off x="6762101" y="5765341"/>
            <a:ext cx="873704" cy="473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/>
              <a:t>মিঞা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CB070E-E92B-465F-9B22-581BB2DA2EA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9" y="2205556"/>
            <a:ext cx="929015" cy="56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E26832-A427-4F6A-B583-29E68904B6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34" y="2310701"/>
            <a:ext cx="989798" cy="548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F8145F-1AE1-4B89-8D17-0B75A7B5201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02" y="4383899"/>
            <a:ext cx="836570" cy="613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41CB60-998B-4BA1-9C8C-99416D26E80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6" y="4412034"/>
            <a:ext cx="801858" cy="562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929C4F-7EF2-4EE0-9E9E-9BE002F478A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89" y="5814408"/>
            <a:ext cx="618979" cy="473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7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9D2D6B-86F2-477B-B809-A947B869098F}"/>
              </a:ext>
            </a:extLst>
          </p:cNvPr>
          <p:cNvSpPr/>
          <p:nvPr/>
        </p:nvSpPr>
        <p:spPr>
          <a:xfrm rot="10800000" flipV="1">
            <a:off x="3715041" y="629474"/>
            <a:ext cx="2790092" cy="784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বর্ণ দেখে শব্দ বল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222DB-C23D-4186-B15F-2AB0B2CB5504}"/>
              </a:ext>
            </a:extLst>
          </p:cNvPr>
          <p:cNvSpPr txBox="1"/>
          <p:nvPr/>
        </p:nvSpPr>
        <p:spPr>
          <a:xfrm>
            <a:off x="2602523" y="2453892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চ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EFB2A-8F20-49F4-B411-12B4A8408082}"/>
              </a:ext>
            </a:extLst>
          </p:cNvPr>
          <p:cNvSpPr txBox="1"/>
          <p:nvPr/>
        </p:nvSpPr>
        <p:spPr>
          <a:xfrm>
            <a:off x="2602523" y="324433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ছ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BCB86-6A3C-4DF0-AF87-3CA7FD378522}"/>
              </a:ext>
            </a:extLst>
          </p:cNvPr>
          <p:cNvSpPr txBox="1"/>
          <p:nvPr/>
        </p:nvSpPr>
        <p:spPr>
          <a:xfrm>
            <a:off x="2602523" y="418074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জ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2744D-B480-42D5-8595-7C7DE35FCF0F}"/>
              </a:ext>
            </a:extLst>
          </p:cNvPr>
          <p:cNvSpPr txBox="1"/>
          <p:nvPr/>
        </p:nvSpPr>
        <p:spPr>
          <a:xfrm>
            <a:off x="2602523" y="491582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ঝ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890BF-9B64-4F0C-8358-F4161E978BF9}"/>
              </a:ext>
            </a:extLst>
          </p:cNvPr>
          <p:cNvSpPr txBox="1"/>
          <p:nvPr/>
        </p:nvSpPr>
        <p:spPr>
          <a:xfrm>
            <a:off x="2602523" y="57755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ঞ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66E18C-BB59-4C80-8004-BE1EE5B2E7A9}"/>
              </a:ext>
            </a:extLst>
          </p:cNvPr>
          <p:cNvSpPr txBox="1"/>
          <p:nvPr/>
        </p:nvSpPr>
        <p:spPr>
          <a:xfrm>
            <a:off x="6505133" y="2269226"/>
            <a:ext cx="209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মিঞা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32FA4B-D14B-4210-92DE-804DE2474518}"/>
              </a:ext>
            </a:extLst>
          </p:cNvPr>
          <p:cNvSpPr txBox="1"/>
          <p:nvPr/>
        </p:nvSpPr>
        <p:spPr>
          <a:xfrm flipH="1">
            <a:off x="6570191" y="3145807"/>
            <a:ext cx="209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ঝড়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8E0687-8166-43EB-B397-2260963D1CBB}"/>
              </a:ext>
            </a:extLst>
          </p:cNvPr>
          <p:cNvSpPr txBox="1"/>
          <p:nvPr/>
        </p:nvSpPr>
        <p:spPr>
          <a:xfrm>
            <a:off x="6529163" y="402238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জল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DA4FE9-09FF-425C-8069-C1CCE9709EE1}"/>
              </a:ext>
            </a:extLst>
          </p:cNvPr>
          <p:cNvSpPr txBox="1"/>
          <p:nvPr/>
        </p:nvSpPr>
        <p:spPr>
          <a:xfrm>
            <a:off x="6505133" y="5590884"/>
            <a:ext cx="166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ছবি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6DE1A5-DEDE-42AE-B635-B57369681199}"/>
              </a:ext>
            </a:extLst>
          </p:cNvPr>
          <p:cNvSpPr txBox="1"/>
          <p:nvPr/>
        </p:nvSpPr>
        <p:spPr>
          <a:xfrm>
            <a:off x="6383205" y="4731158"/>
            <a:ext cx="24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চশমা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3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7C3B13-EE3B-46F2-B65A-CF4A5E84B52C}"/>
              </a:ext>
            </a:extLst>
          </p:cNvPr>
          <p:cNvSpPr/>
          <p:nvPr/>
        </p:nvSpPr>
        <p:spPr>
          <a:xfrm>
            <a:off x="2377441" y="1290721"/>
            <a:ext cx="3718559" cy="879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বর্ণ দ্বারা ১টি করে শব্দ বল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34EE8-EE50-4263-9301-14E1CC41B4D8}"/>
              </a:ext>
            </a:extLst>
          </p:cNvPr>
          <p:cNvSpPr/>
          <p:nvPr/>
        </p:nvSpPr>
        <p:spPr>
          <a:xfrm rot="10800000" flipV="1">
            <a:off x="1266089" y="3429000"/>
            <a:ext cx="6077243" cy="2475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97C955-6D99-45FD-AC7C-487F7C154A32}"/>
              </a:ext>
            </a:extLst>
          </p:cNvPr>
          <p:cNvCxnSpPr>
            <a:cxnSpLocks/>
          </p:cNvCxnSpPr>
          <p:nvPr/>
        </p:nvCxnSpPr>
        <p:spPr>
          <a:xfrm flipH="1">
            <a:off x="1266088" y="4149969"/>
            <a:ext cx="6077244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86CC3A-7DEA-49E1-A872-E7EC0DF073B8}"/>
              </a:ext>
            </a:extLst>
          </p:cNvPr>
          <p:cNvCxnSpPr/>
          <p:nvPr/>
        </p:nvCxnSpPr>
        <p:spPr>
          <a:xfrm flipV="1">
            <a:off x="844062" y="-42203"/>
            <a:ext cx="0" cy="4220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2A3771-DC64-4A1E-A378-5DF920C21865}"/>
              </a:ext>
            </a:extLst>
          </p:cNvPr>
          <p:cNvCxnSpPr>
            <a:cxnSpLocks/>
          </p:cNvCxnSpPr>
          <p:nvPr/>
        </p:nvCxnSpPr>
        <p:spPr>
          <a:xfrm>
            <a:off x="1266088" y="5261316"/>
            <a:ext cx="60772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30694C-13E3-4C05-88E0-C666BF90A45C}"/>
              </a:ext>
            </a:extLst>
          </p:cNvPr>
          <p:cNvCxnSpPr/>
          <p:nvPr/>
        </p:nvCxnSpPr>
        <p:spPr>
          <a:xfrm>
            <a:off x="2588455" y="35309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2AA995-27A7-415F-87F4-ECB9A5C57FC8}"/>
              </a:ext>
            </a:extLst>
          </p:cNvPr>
          <p:cNvCxnSpPr>
            <a:cxnSpLocks/>
          </p:cNvCxnSpPr>
          <p:nvPr/>
        </p:nvCxnSpPr>
        <p:spPr>
          <a:xfrm flipH="1" flipV="1">
            <a:off x="1266086" y="4702127"/>
            <a:ext cx="6077246" cy="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791930-0BA2-4FAA-8A0A-14269F8F6181}"/>
              </a:ext>
            </a:extLst>
          </p:cNvPr>
          <p:cNvCxnSpPr>
            <a:cxnSpLocks/>
          </p:cNvCxnSpPr>
          <p:nvPr/>
        </p:nvCxnSpPr>
        <p:spPr>
          <a:xfrm>
            <a:off x="2912013" y="3429000"/>
            <a:ext cx="0" cy="257790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E83A84-B395-4698-AA31-DFD77F88B146}"/>
              </a:ext>
            </a:extLst>
          </p:cNvPr>
          <p:cNvCxnSpPr>
            <a:cxnSpLocks/>
          </p:cNvCxnSpPr>
          <p:nvPr/>
        </p:nvCxnSpPr>
        <p:spPr>
          <a:xfrm flipV="1">
            <a:off x="4600130" y="3429000"/>
            <a:ext cx="1" cy="2577906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01BB2D8-2055-42F7-A5C6-B0A446E1B981}"/>
              </a:ext>
            </a:extLst>
          </p:cNvPr>
          <p:cNvSpPr txBox="1"/>
          <p:nvPr/>
        </p:nvSpPr>
        <p:spPr>
          <a:xfrm flipH="1">
            <a:off x="1837000" y="3685709"/>
            <a:ext cx="94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বর্ণ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262116-3792-4E4F-9FC5-8D86604707E4}"/>
              </a:ext>
            </a:extLst>
          </p:cNvPr>
          <p:cNvSpPr txBox="1"/>
          <p:nvPr/>
        </p:nvSpPr>
        <p:spPr>
          <a:xfrm flipH="1">
            <a:off x="3455957" y="3727885"/>
            <a:ext cx="228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সবুজ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A855CA-66BA-43D5-A062-916F035848B2}"/>
              </a:ext>
            </a:extLst>
          </p:cNvPr>
          <p:cNvSpPr txBox="1"/>
          <p:nvPr/>
        </p:nvSpPr>
        <p:spPr>
          <a:xfrm>
            <a:off x="5467649" y="3632957"/>
            <a:ext cx="2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হলুদ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7EFD2E-DBE2-4822-BE9A-3A44693DB6D4}"/>
              </a:ext>
            </a:extLst>
          </p:cNvPr>
          <p:cNvSpPr txBox="1"/>
          <p:nvPr/>
        </p:nvSpPr>
        <p:spPr>
          <a:xfrm>
            <a:off x="1837000" y="4311750"/>
            <a:ext cx="158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চ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C13F2B-305C-44DD-ADAE-BDD59CD7AFAB}"/>
              </a:ext>
            </a:extLst>
          </p:cNvPr>
          <p:cNvSpPr txBox="1"/>
          <p:nvPr/>
        </p:nvSpPr>
        <p:spPr>
          <a:xfrm>
            <a:off x="1837000" y="4891984"/>
            <a:ext cx="316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জ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002294-407F-41C2-B6CC-418936240202}"/>
              </a:ext>
            </a:extLst>
          </p:cNvPr>
          <p:cNvSpPr txBox="1"/>
          <p:nvPr/>
        </p:nvSpPr>
        <p:spPr>
          <a:xfrm flipH="1">
            <a:off x="1866318" y="5470469"/>
            <a:ext cx="119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40" grpId="0"/>
      <p:bldP spid="44" grpId="0"/>
      <p:bldP spid="46" grpId="0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B6BC8-F0FF-4E45-AA62-DC9DC17A99CF}"/>
              </a:ext>
            </a:extLst>
          </p:cNvPr>
          <p:cNvSpPr/>
          <p:nvPr/>
        </p:nvSpPr>
        <p:spPr>
          <a:xfrm rot="10800000" flipV="1">
            <a:off x="3555607" y="591682"/>
            <a:ext cx="5250768" cy="8299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/>
              <a:t> শব্দগুচ্ছ </a:t>
            </a:r>
            <a:r>
              <a:rPr lang="bn-IN" sz="1100" dirty="0"/>
              <a:t>থেকে</a:t>
            </a:r>
            <a:r>
              <a:rPr lang="bn-IN" sz="1600" dirty="0"/>
              <a:t> </a:t>
            </a:r>
            <a:r>
              <a:rPr lang="bn-IN" sz="2000" dirty="0"/>
              <a:t>আজকের</a:t>
            </a:r>
            <a:r>
              <a:rPr lang="bn-IN" sz="1600" dirty="0"/>
              <a:t> পাঠের বরণগুলো চিহ্নিত কর।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6BEA8-39C5-48F8-9F49-65D8433062B3}"/>
              </a:ext>
            </a:extLst>
          </p:cNvPr>
          <p:cNvSpPr txBox="1"/>
          <p:nvPr/>
        </p:nvSpPr>
        <p:spPr>
          <a:xfrm>
            <a:off x="3756074" y="23334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 ঝড়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79DA8-B990-4D5B-87C2-7A6F8C19CA66}"/>
              </a:ext>
            </a:extLst>
          </p:cNvPr>
          <p:cNvSpPr txBox="1"/>
          <p:nvPr/>
        </p:nvSpPr>
        <p:spPr>
          <a:xfrm>
            <a:off x="6096000" y="2519903"/>
            <a:ext cx="132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মিঞা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A4C93-5470-4659-A37E-00AC19B9231B}"/>
              </a:ext>
            </a:extLst>
          </p:cNvPr>
          <p:cNvSpPr txBox="1"/>
          <p:nvPr/>
        </p:nvSpPr>
        <p:spPr>
          <a:xfrm flipH="1">
            <a:off x="6246056" y="3968766"/>
            <a:ext cx="100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ছবি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224D8-3B9E-45AE-8865-4D5E7FBEEFD3}"/>
              </a:ext>
            </a:extLst>
          </p:cNvPr>
          <p:cNvSpPr txBox="1"/>
          <p:nvPr/>
        </p:nvSpPr>
        <p:spPr>
          <a:xfrm>
            <a:off x="3555607" y="4135902"/>
            <a:ext cx="3675187" cy="47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 চশমা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3DEAF-3633-4604-82E2-338D7D3174BB}"/>
              </a:ext>
            </a:extLst>
          </p:cNvPr>
          <p:cNvSpPr/>
          <p:nvPr/>
        </p:nvSpPr>
        <p:spPr>
          <a:xfrm>
            <a:off x="1760806" y="4999171"/>
            <a:ext cx="717452" cy="604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35D21-9196-4BD5-8A18-E94ECFB99D75}"/>
              </a:ext>
            </a:extLst>
          </p:cNvPr>
          <p:cNvSpPr/>
          <p:nvPr/>
        </p:nvSpPr>
        <p:spPr>
          <a:xfrm>
            <a:off x="3444237" y="4999171"/>
            <a:ext cx="815927" cy="624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247DC-FB7E-4DFF-86B9-22265D41BD12}"/>
              </a:ext>
            </a:extLst>
          </p:cNvPr>
          <p:cNvSpPr/>
          <p:nvPr/>
        </p:nvSpPr>
        <p:spPr>
          <a:xfrm>
            <a:off x="5301170" y="4927318"/>
            <a:ext cx="815928" cy="624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DE35EF-3A67-42D1-B75F-9329F6775DE1}"/>
              </a:ext>
            </a:extLst>
          </p:cNvPr>
          <p:cNvSpPr/>
          <p:nvPr/>
        </p:nvSpPr>
        <p:spPr>
          <a:xfrm>
            <a:off x="7008053" y="4812718"/>
            <a:ext cx="787790" cy="624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65A5A-B1CD-479A-9E79-46A5D502D99E}"/>
              </a:ext>
            </a:extLst>
          </p:cNvPr>
          <p:cNvSpPr/>
          <p:nvPr/>
        </p:nvSpPr>
        <p:spPr>
          <a:xfrm>
            <a:off x="8412480" y="4700853"/>
            <a:ext cx="787790" cy="611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80651-AE07-4144-8F36-A8B5C63FB2F1}"/>
              </a:ext>
            </a:extLst>
          </p:cNvPr>
          <p:cNvSpPr txBox="1"/>
          <p:nvPr/>
        </p:nvSpPr>
        <p:spPr>
          <a:xfrm>
            <a:off x="5092505" y="3151109"/>
            <a:ext cx="115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জল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5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684A5D-127F-4E93-9BC4-A9937E80763C}"/>
              </a:ext>
            </a:extLst>
          </p:cNvPr>
          <p:cNvSpPr/>
          <p:nvPr/>
        </p:nvSpPr>
        <p:spPr>
          <a:xfrm flipH="1">
            <a:off x="4603653" y="1237957"/>
            <a:ext cx="2584938" cy="8018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বাড়ীর কাজ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7A402-FBA4-41B8-BDF2-1BEDCDBF4559}"/>
              </a:ext>
            </a:extLst>
          </p:cNvPr>
          <p:cNvSpPr txBox="1"/>
          <p:nvPr/>
        </p:nvSpPr>
        <p:spPr>
          <a:xfrm>
            <a:off x="2236763" y="3244334"/>
            <a:ext cx="666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/>
              <a:t> জ বর্ণটি দিয়ে বাড়ীতে কি আছে তা দেখে আসবে ।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3B89A-C795-4714-9693-81FBBFF7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78" y="1026942"/>
            <a:ext cx="2277178" cy="14419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568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348E0B-3E2C-4400-B12B-BB3B8DC94618}"/>
              </a:ext>
            </a:extLst>
          </p:cNvPr>
          <p:cNvSpPr/>
          <p:nvPr/>
        </p:nvSpPr>
        <p:spPr>
          <a:xfrm rot="10800000" flipV="1">
            <a:off x="3165231" y="927268"/>
            <a:ext cx="354505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2800" dirty="0">
                <a:solidFill>
                  <a:srgbClr val="FF0000"/>
                </a:solidFill>
              </a:rPr>
              <a:t>সবাইকে ধন্যবাদ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2FF3E-6DAC-4AC9-9491-AF3632E62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2651761"/>
            <a:ext cx="4346917" cy="23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492C78B-CA5F-4FEB-B358-09D64BA1D0F6}"/>
              </a:ext>
            </a:extLst>
          </p:cNvPr>
          <p:cNvSpPr/>
          <p:nvPr/>
        </p:nvSpPr>
        <p:spPr>
          <a:xfrm>
            <a:off x="3305907" y="379827"/>
            <a:ext cx="3362179" cy="1012874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শিক্ষক পরিচিতি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958B2CD-C7EC-461E-92EF-633B613D6A9D}"/>
              </a:ext>
            </a:extLst>
          </p:cNvPr>
          <p:cNvSpPr/>
          <p:nvPr/>
        </p:nvSpPr>
        <p:spPr>
          <a:xfrm>
            <a:off x="5788855" y="2309656"/>
            <a:ext cx="4142936" cy="2642172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2"/>
                </a:solidFill>
              </a:rPr>
              <a:t>মোঃ ছাদেকুজ্জামান</a:t>
            </a:r>
          </a:p>
          <a:p>
            <a:pPr algn="ctr"/>
            <a:r>
              <a:rPr lang="bn-IN" sz="2400" dirty="0">
                <a:solidFill>
                  <a:schemeClr val="accent2"/>
                </a:solidFill>
              </a:rPr>
              <a:t>সহকারি শিক্ষক</a:t>
            </a:r>
          </a:p>
          <a:p>
            <a:pPr algn="ctr"/>
            <a:r>
              <a:rPr lang="bn-IN" sz="2400" dirty="0">
                <a:solidFill>
                  <a:srgbClr val="0070C0"/>
                </a:solidFill>
              </a:rPr>
              <a:t>ভাদেড়া সর; প্রাথ; বিদ্যালয় </a:t>
            </a:r>
          </a:p>
          <a:p>
            <a:pPr algn="ctr"/>
            <a:r>
              <a:rPr lang="bn-IN" sz="2400" dirty="0">
                <a:solidFill>
                  <a:srgbClr val="0070C0"/>
                </a:solidFill>
              </a:rPr>
              <a:t>তাড়াইল, কিশরেগঞ্জ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94786-EF4A-42BD-97BC-DAC61B72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51" y="2309656"/>
            <a:ext cx="2587000" cy="2642172"/>
          </a:xfrm>
          <a:prstGeom prst="rect">
            <a:avLst/>
          </a:prstGeom>
        </p:spPr>
      </p:pic>
      <p:sp>
        <p:nvSpPr>
          <p:cNvPr id="5" name="Minus Sign 4">
            <a:extLst>
              <a:ext uri="{FF2B5EF4-FFF2-40B4-BE49-F238E27FC236}">
                <a16:creationId xmlns:a16="http://schemas.microsoft.com/office/drawing/2014/main" id="{701399C0-A8B7-409C-A445-F8492C45395C}"/>
              </a:ext>
            </a:extLst>
          </p:cNvPr>
          <p:cNvSpPr/>
          <p:nvPr/>
        </p:nvSpPr>
        <p:spPr>
          <a:xfrm rot="5400000">
            <a:off x="2999935" y="3363456"/>
            <a:ext cx="3685736" cy="5345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40F5EF10-070F-4CDE-9697-90C7CA8D0883}"/>
              </a:ext>
            </a:extLst>
          </p:cNvPr>
          <p:cNvSpPr/>
          <p:nvPr/>
        </p:nvSpPr>
        <p:spPr>
          <a:xfrm>
            <a:off x="3559125" y="766689"/>
            <a:ext cx="2785403" cy="858129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 পাঠ পরিচিতি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C5EE46C4-9DE0-481C-B656-F0A219C0383D}"/>
              </a:ext>
            </a:extLst>
          </p:cNvPr>
          <p:cNvSpPr/>
          <p:nvPr/>
        </p:nvSpPr>
        <p:spPr>
          <a:xfrm>
            <a:off x="5542671" y="2447778"/>
            <a:ext cx="3038621" cy="341845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শ্রেণি ; প্রথম</a:t>
            </a:r>
          </a:p>
          <a:p>
            <a:pPr algn="ctr"/>
            <a:r>
              <a:rPr lang="bn-IN" sz="2400" dirty="0"/>
              <a:t>বিষয় ; বাংলা</a:t>
            </a:r>
          </a:p>
          <a:p>
            <a:pPr algn="ctr"/>
            <a:r>
              <a:rPr lang="bn-IN" sz="2400" dirty="0"/>
              <a:t>পাঠ্যাংশ ;বর্ণ শিখি</a:t>
            </a:r>
          </a:p>
          <a:p>
            <a:pPr algn="ctr"/>
            <a:r>
              <a:rPr lang="bn-IN" sz="2400" dirty="0"/>
              <a:t>সময়ঃ৪০ মিনিট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C4597-271C-4CA0-BFDD-A4A5BDCB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6" y="2447778"/>
            <a:ext cx="2785404" cy="331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D4CA053B-7B7B-43B3-AC8F-56E6888CDCE8}"/>
              </a:ext>
            </a:extLst>
          </p:cNvPr>
          <p:cNvSpPr/>
          <p:nvPr/>
        </p:nvSpPr>
        <p:spPr>
          <a:xfrm rot="5400000">
            <a:off x="2114597" y="3929333"/>
            <a:ext cx="4281759" cy="68931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E17112C3-6D96-4937-A437-3503E9748D22}"/>
              </a:ext>
            </a:extLst>
          </p:cNvPr>
          <p:cNvSpPr/>
          <p:nvPr/>
        </p:nvSpPr>
        <p:spPr>
          <a:xfrm rot="10800000" flipV="1">
            <a:off x="3563813" y="740849"/>
            <a:ext cx="2532185" cy="7784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 ছড়াগান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46217-41A2-4BEB-BBBC-FC1C17EA9C90}"/>
              </a:ext>
            </a:extLst>
          </p:cNvPr>
          <p:cNvSpPr txBox="1"/>
          <p:nvPr/>
        </p:nvSpPr>
        <p:spPr>
          <a:xfrm>
            <a:off x="3563813" y="2274838"/>
            <a:ext cx="3404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চ এ চোখ ছ এ ছল</a:t>
            </a:r>
          </a:p>
          <a:p>
            <a:r>
              <a:rPr lang="bn-IN" sz="2800" dirty="0"/>
              <a:t>চোখ দুটো ছলছল</a:t>
            </a:r>
          </a:p>
          <a:p>
            <a:r>
              <a:rPr lang="bn-IN" sz="2800" dirty="0"/>
              <a:t>জ এ জল ঝ এ ঝিল</a:t>
            </a:r>
          </a:p>
          <a:p>
            <a:r>
              <a:rPr lang="bn-IN" sz="2800" dirty="0"/>
              <a:t>কতজল ঝিলমিল</a:t>
            </a:r>
          </a:p>
          <a:p>
            <a:r>
              <a:rPr lang="bn-IN" sz="2800" dirty="0"/>
              <a:t>ঞ বলে মিঞা ভাই</a:t>
            </a:r>
          </a:p>
          <a:p>
            <a:r>
              <a:rPr lang="bn-IN" sz="2800" dirty="0"/>
              <a:t>ভয় নাই ভয় নাই।</a:t>
            </a:r>
          </a:p>
          <a:p>
            <a:endParaRPr lang="bn-IN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4C953BC-7FCE-4C44-9322-26981937344D}"/>
              </a:ext>
            </a:extLst>
          </p:cNvPr>
          <p:cNvSpPr/>
          <p:nvPr/>
        </p:nvSpPr>
        <p:spPr>
          <a:xfrm>
            <a:off x="3098630" y="638173"/>
            <a:ext cx="3442847" cy="895205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আজকের পাঠ; বর্ণ শিখি</a:t>
            </a:r>
            <a:endParaRPr lang="en-US" sz="2400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626D2D7-B18C-4EBE-941D-6D8E920D972F}"/>
              </a:ext>
            </a:extLst>
          </p:cNvPr>
          <p:cNvSpPr/>
          <p:nvPr/>
        </p:nvSpPr>
        <p:spPr>
          <a:xfrm>
            <a:off x="3591475" y="2136531"/>
            <a:ext cx="2693031" cy="64887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চ ছ জ ঝ ঞ</a:t>
            </a:r>
            <a:endParaRPr lang="en-US" sz="2800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1FA91BC-B43B-43F8-AD37-BC3BA692D424}"/>
              </a:ext>
            </a:extLst>
          </p:cNvPr>
          <p:cNvSpPr/>
          <p:nvPr/>
        </p:nvSpPr>
        <p:spPr>
          <a:xfrm>
            <a:off x="3857232" y="3203916"/>
            <a:ext cx="2300306" cy="538089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অধ্যায়ঃ ১৬</a:t>
            </a:r>
            <a:endParaRPr lang="en-US" sz="2400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AF1DAA85-EFB2-4F53-8593-D15ADDD1DB41}"/>
              </a:ext>
            </a:extLst>
          </p:cNvPr>
          <p:cNvSpPr/>
          <p:nvPr/>
        </p:nvSpPr>
        <p:spPr>
          <a:xfrm flipH="1">
            <a:off x="4128153" y="4160519"/>
            <a:ext cx="1758464" cy="425546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/>
              <a:t> পৃষ্ঠাঃ২২-২৩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DDEC4-F7AB-4E73-AF8F-5CF51D96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68" y="1533378"/>
            <a:ext cx="2190822" cy="2757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27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E44547EB-9E7D-4903-9888-5641D9129EE1}"/>
              </a:ext>
            </a:extLst>
          </p:cNvPr>
          <p:cNvSpPr/>
          <p:nvPr/>
        </p:nvSpPr>
        <p:spPr>
          <a:xfrm rot="10800000" flipV="1">
            <a:off x="3643532" y="590843"/>
            <a:ext cx="3193366" cy="717452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1"/>
                </a:solidFill>
              </a:rPr>
              <a:t> শিখন ফল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BCE54-47D8-4541-BAB8-A91D1EFE5DC5}"/>
              </a:ext>
            </a:extLst>
          </p:cNvPr>
          <p:cNvSpPr txBox="1"/>
          <p:nvPr/>
        </p:nvSpPr>
        <p:spPr>
          <a:xfrm>
            <a:off x="1913206" y="2136803"/>
            <a:ext cx="7793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 এই পাঠ শেষে শিক্ষার্থীরা - - -</a:t>
            </a:r>
          </a:p>
          <a:p>
            <a:r>
              <a:rPr lang="bn-IN" sz="2800" dirty="0"/>
              <a:t>১,১,১ বাক্য ও শব্দে ব্যবহৃত বাংলা বর্ণমালার ধ্বনি স্পষ্ঠ ও  শুদ্ধভাবে বলতে পারবে।</a:t>
            </a:r>
          </a:p>
          <a:p>
            <a:r>
              <a:rPr lang="bn-IN" sz="2800" dirty="0"/>
              <a:t>১,১,৩ বাক্য ও শব্দে ব্যবহৃত বাংলা বর্ণমালার ধ্বনি মনোযোগ সহকারে শুনবে ও মনে রাখবে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9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7FC31317-F211-4012-B29F-9306E958625E}"/>
              </a:ext>
            </a:extLst>
          </p:cNvPr>
          <p:cNvSpPr/>
          <p:nvPr/>
        </p:nvSpPr>
        <p:spPr>
          <a:xfrm rot="10800000" flipV="1">
            <a:off x="2827605" y="387191"/>
            <a:ext cx="4055957" cy="85076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chemeClr val="accent1"/>
                </a:solidFill>
              </a:rPr>
              <a:t>ছবিতে আমরা কি দেখছি ?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A23833F0-CDE3-4EFA-B84A-BAB62FE0CDE9}"/>
              </a:ext>
            </a:extLst>
          </p:cNvPr>
          <p:cNvSpPr/>
          <p:nvPr/>
        </p:nvSpPr>
        <p:spPr>
          <a:xfrm>
            <a:off x="1176996" y="4769465"/>
            <a:ext cx="2700997" cy="66118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চ</a:t>
            </a:r>
            <a:r>
              <a:rPr lang="bn-IN" sz="2800" dirty="0">
                <a:solidFill>
                  <a:schemeClr val="accent2">
                    <a:lumMod val="75000"/>
                  </a:schemeClr>
                </a:solidFill>
              </a:rPr>
              <a:t>শমা রাখি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39AE5-85AC-4C10-BB22-7A4531923AC7}"/>
              </a:ext>
            </a:extLst>
          </p:cNvPr>
          <p:cNvSpPr/>
          <p:nvPr/>
        </p:nvSpPr>
        <p:spPr>
          <a:xfrm>
            <a:off x="6569613" y="2363373"/>
            <a:ext cx="1547446" cy="8507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7030A0"/>
                </a:solidFill>
              </a:rPr>
              <a:t> </a:t>
            </a:r>
            <a:r>
              <a:rPr lang="bn-IN" sz="2800" dirty="0">
                <a:solidFill>
                  <a:srgbClr val="FF0000"/>
                </a:solidFill>
              </a:rPr>
              <a:t>চ</a:t>
            </a:r>
            <a:r>
              <a:rPr lang="bn-IN" sz="2800" dirty="0">
                <a:solidFill>
                  <a:srgbClr val="7030A0"/>
                </a:solidFill>
              </a:rPr>
              <a:t>শমা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34AE9C-490F-4DEE-A34A-6CD95FF528ED}"/>
              </a:ext>
            </a:extLst>
          </p:cNvPr>
          <p:cNvSpPr/>
          <p:nvPr/>
        </p:nvSpPr>
        <p:spPr>
          <a:xfrm rot="10800000" flipV="1">
            <a:off x="6686616" y="4695868"/>
            <a:ext cx="1430443" cy="7033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</a:rPr>
              <a:t> চ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4353B-6EDD-403D-BB82-EB7279DA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1" y="1845706"/>
            <a:ext cx="3561288" cy="231601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4290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62F3F17-3816-42C4-9895-5F6820EAED45}"/>
              </a:ext>
            </a:extLst>
          </p:cNvPr>
          <p:cNvSpPr/>
          <p:nvPr/>
        </p:nvSpPr>
        <p:spPr>
          <a:xfrm>
            <a:off x="900333" y="4557931"/>
            <a:ext cx="3334042" cy="984739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/>
              <a:t> </a:t>
            </a:r>
            <a:r>
              <a:rPr lang="bn-IN" sz="3200" dirty="0">
                <a:solidFill>
                  <a:srgbClr val="FF0000"/>
                </a:solidFill>
              </a:rPr>
              <a:t>ছ</a:t>
            </a:r>
            <a:r>
              <a:rPr lang="bn-IN" sz="3200" dirty="0">
                <a:solidFill>
                  <a:schemeClr val="accent6"/>
                </a:solidFill>
              </a:rPr>
              <a:t>বি দেখি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66BBB22-12F1-4F8A-891C-59B944A5533B}"/>
              </a:ext>
            </a:extLst>
          </p:cNvPr>
          <p:cNvSpPr/>
          <p:nvPr/>
        </p:nvSpPr>
        <p:spPr>
          <a:xfrm>
            <a:off x="7216727" y="1550115"/>
            <a:ext cx="1153550" cy="703386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 </a:t>
            </a:r>
            <a:r>
              <a:rPr lang="bn-IN" sz="2800" dirty="0">
                <a:solidFill>
                  <a:srgbClr val="FF0000"/>
                </a:solidFill>
              </a:rPr>
              <a:t>ছ</a:t>
            </a:r>
            <a:r>
              <a:rPr lang="bn-IN" sz="2800" dirty="0">
                <a:solidFill>
                  <a:schemeClr val="accent1"/>
                </a:solidFill>
              </a:rPr>
              <a:t>বি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AB474C81-B583-4A34-8D30-E38394C450D8}"/>
              </a:ext>
            </a:extLst>
          </p:cNvPr>
          <p:cNvSpPr/>
          <p:nvPr/>
        </p:nvSpPr>
        <p:spPr>
          <a:xfrm>
            <a:off x="7216727" y="4684541"/>
            <a:ext cx="1153550" cy="731521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 ছ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AA2EE-50B3-4054-BC0D-885E7C2EA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" y="1004147"/>
            <a:ext cx="3814581" cy="263938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37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31D477-2E6E-4CBE-82B0-1131B6BBC5AD}"/>
              </a:ext>
            </a:extLst>
          </p:cNvPr>
          <p:cNvSpPr/>
          <p:nvPr/>
        </p:nvSpPr>
        <p:spPr>
          <a:xfrm>
            <a:off x="1110695" y="4740811"/>
            <a:ext cx="2813539" cy="8721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</a:rPr>
              <a:t>জ</a:t>
            </a:r>
            <a:r>
              <a:rPr lang="bn-IN" sz="4000" dirty="0">
                <a:solidFill>
                  <a:srgbClr val="FFFF00"/>
                </a:solidFill>
              </a:rPr>
              <a:t>ল নামে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928D7F1-A887-498F-8424-D2C7CABA7E93}"/>
              </a:ext>
            </a:extLst>
          </p:cNvPr>
          <p:cNvSpPr/>
          <p:nvPr/>
        </p:nvSpPr>
        <p:spPr>
          <a:xfrm>
            <a:off x="5770098" y="1652951"/>
            <a:ext cx="1856936" cy="78779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</a:rPr>
              <a:t>জ</a:t>
            </a:r>
            <a:r>
              <a:rPr lang="bn-IN" sz="4000" dirty="0">
                <a:solidFill>
                  <a:srgbClr val="002060"/>
                </a:solidFill>
              </a:rPr>
              <a:t>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A024EC8-32E0-4A6D-82AD-BC609D72507E}"/>
              </a:ext>
            </a:extLst>
          </p:cNvPr>
          <p:cNvSpPr/>
          <p:nvPr/>
        </p:nvSpPr>
        <p:spPr>
          <a:xfrm>
            <a:off x="5936566" y="4698608"/>
            <a:ext cx="1524000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 </a:t>
            </a:r>
            <a:r>
              <a:rPr lang="bn-IN" sz="4400" dirty="0">
                <a:solidFill>
                  <a:srgbClr val="FF0000"/>
                </a:solidFill>
              </a:rPr>
              <a:t>জ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5E19F-AF30-4077-B6A1-25001727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9" y="1371600"/>
            <a:ext cx="3377552" cy="23071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96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264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2019-11-15T16:36:09Z</dcterms:created>
  <dcterms:modified xsi:type="dcterms:W3CDTF">2019-11-19T16:18:30Z</dcterms:modified>
</cp:coreProperties>
</file>