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05" r:id="rId2"/>
    <p:sldId id="319" r:id="rId3"/>
    <p:sldId id="340" r:id="rId4"/>
    <p:sldId id="281" r:id="rId5"/>
    <p:sldId id="263" r:id="rId6"/>
    <p:sldId id="310" r:id="rId7"/>
    <p:sldId id="299" r:id="rId8"/>
    <p:sldId id="300" r:id="rId9"/>
    <p:sldId id="333" r:id="rId10"/>
    <p:sldId id="334" r:id="rId11"/>
    <p:sldId id="332" r:id="rId12"/>
    <p:sldId id="338" r:id="rId13"/>
    <p:sldId id="339" r:id="rId14"/>
    <p:sldId id="341" r:id="rId15"/>
    <p:sldId id="336" r:id="rId16"/>
    <p:sldId id="284" r:id="rId17"/>
    <p:sldId id="318" r:id="rId18"/>
    <p:sldId id="302" r:id="rId19"/>
    <p:sldId id="303" r:id="rId20"/>
    <p:sldId id="287" r:id="rId21"/>
    <p:sldId id="288" r:id="rId22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E4"/>
    <a:srgbClr val="00EA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632" autoAdjust="0"/>
  </p:normalViewPr>
  <p:slideViewPr>
    <p:cSldViewPr>
      <p:cViewPr varScale="1">
        <p:scale>
          <a:sx n="66" d="100"/>
          <a:sy n="66" d="100"/>
        </p:scale>
        <p:origin x="1128" y="66"/>
      </p:cViewPr>
      <p:guideLst>
        <p:guide orient="horz" pos="2160"/>
        <p:guide pos="288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3" d="100"/>
        <a:sy n="73" d="100"/>
      </p:scale>
      <p:origin x="0" y="-2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A3F8D-C34A-4060-9804-A7FF59BBD74D}" type="datetimeFigureOut">
              <a:rPr lang="en-US" smtClean="0"/>
              <a:pPr/>
              <a:t>07-Mar-20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6E82A2-3985-4491-9C0D-DE3E427030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706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শ্রদ্ধেয়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শিক্ষকমন্ডলী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উপস্থাপনের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পুর্বে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মূল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বইয়ের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পড়ে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ভাল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E82A2-3985-4491-9C0D-DE3E427030A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949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ট্রিগার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উদাহরণগুলো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বুঝিয়ে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দেওয়া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কোথায়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লেখা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বামে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ডানে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যাবে</a:t>
            </a:r>
            <a:r>
              <a:rPr lang="en-US" baseline="0" dirty="0" smtClean="0"/>
              <a:t>?  </a:t>
            </a:r>
            <a:r>
              <a:rPr lang="en-US" baseline="0" dirty="0" err="1" smtClean="0"/>
              <a:t>কোথায়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লেখা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মাঝখানে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থাকবে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কোথায়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লেখা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ডানে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বামে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E82A2-3985-4491-9C0D-DE3E427030A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4327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</a:t>
            </a:r>
            <a:r>
              <a:rPr lang="en-US" dirty="0" smtClean="0"/>
              <a:t> </a:t>
            </a:r>
            <a:r>
              <a:rPr lang="en-US" dirty="0" err="1" smtClean="0"/>
              <a:t>ট্রিগারের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বুঝিয়ে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  </a:t>
            </a:r>
            <a:r>
              <a:rPr lang="en-US" baseline="0" dirty="0" err="1" smtClean="0"/>
              <a:t>কী-বোর্ডের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চেপে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ধরলে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লেখা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বামে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ডানে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যাবে</a:t>
            </a:r>
            <a:r>
              <a:rPr lang="en-US" baseline="0" dirty="0" smtClean="0"/>
              <a:t>? 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চেপে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ধরলে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লেখা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মাঝখানে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থাকবে</a:t>
            </a:r>
            <a:r>
              <a:rPr lang="en-US" baseline="0" dirty="0" smtClean="0"/>
              <a:t>? 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চেপে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ধরলে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লেখা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সবদিকে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20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লেখার</a:t>
            </a:r>
            <a:r>
              <a:rPr lang="en-US" dirty="0" smtClean="0"/>
              <a:t> </a:t>
            </a:r>
            <a:r>
              <a:rPr lang="en-US" dirty="0" err="1" smtClean="0"/>
              <a:t>লাইনের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ফাঁকা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কিভাবে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</a:t>
            </a:r>
            <a:r>
              <a:rPr lang="en-US" dirty="0" smtClean="0"/>
              <a:t> </a:t>
            </a:r>
            <a:r>
              <a:rPr lang="en-US" dirty="0" err="1" smtClean="0"/>
              <a:t>ট্রিগার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প্রথমে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হোম</a:t>
            </a:r>
            <a:r>
              <a:rPr lang="en-US" baseline="0" dirty="0" smtClean="0"/>
              <a:t> এ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তারপর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লাইন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এন্ড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প্যারাগ্রাফ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স্পেচিং</a:t>
            </a:r>
            <a:r>
              <a:rPr lang="en-US" baseline="0" dirty="0" smtClean="0"/>
              <a:t> এ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E82A2-3985-4491-9C0D-DE3E427030A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9456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ট্রিগার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বুলেট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নাম্বার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কিভাবে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E82A2-3985-4491-9C0D-DE3E427030A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651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ট্রিগার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লেখার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কালার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কোথায়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E82A2-3985-4491-9C0D-DE3E427030A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17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টেবিল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তৈরি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কোথায়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?  </a:t>
            </a:r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ট্রিগার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উদাহরণগুলো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বুঝিয়ে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দেওয়ার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চেষ্টা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 Click Insert</a:t>
            </a:r>
            <a:r>
              <a:rPr lang="en-US" baseline="0" dirty="0" smtClean="0">
                <a:latin typeface="Times New Roman"/>
                <a:cs typeface="Times New Roman"/>
              </a:rPr>
              <a:t>→ Table→ Row &amp; Column.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E82A2-3985-4491-9C0D-DE3E427030A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3230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মাউসদিয়ে</a:t>
            </a:r>
            <a:r>
              <a:rPr lang="en-US" baseline="0" dirty="0" smtClean="0"/>
              <a:t>:  Click </a:t>
            </a:r>
            <a:r>
              <a:rPr lang="en-US" baseline="0" dirty="0" smtClean="0">
                <a:latin typeface="Times New Roman"/>
                <a:cs typeface="Times New Roman"/>
              </a:rPr>
              <a:t>→ </a:t>
            </a:r>
            <a:r>
              <a:rPr lang="en-US" baseline="0" dirty="0" smtClean="0"/>
              <a:t>home </a:t>
            </a:r>
            <a:r>
              <a:rPr lang="en-US" baseline="0" dirty="0" err="1" smtClean="0"/>
              <a:t>বামে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হলে</a:t>
            </a:r>
            <a:r>
              <a:rPr lang="en-US" baseline="0" dirty="0" smtClean="0"/>
              <a:t>,  Align Text Left. </a:t>
            </a:r>
            <a:r>
              <a:rPr lang="en-US" baseline="0" dirty="0" err="1" smtClean="0"/>
              <a:t>মাঝখানে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হলে,Center</a:t>
            </a:r>
            <a:r>
              <a:rPr lang="en-US" baseline="0" dirty="0" smtClean="0"/>
              <a:t>.  </a:t>
            </a:r>
            <a:r>
              <a:rPr lang="en-US" baseline="0" dirty="0" err="1" smtClean="0"/>
              <a:t>ডানে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চাইলেAlign</a:t>
            </a:r>
            <a:r>
              <a:rPr lang="en-US" baseline="0" dirty="0" smtClean="0"/>
              <a:t> Text Right. </a:t>
            </a:r>
            <a:r>
              <a:rPr lang="en-US" baseline="0" dirty="0" err="1" smtClean="0"/>
              <a:t>সবদিকে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চাইলেJustify</a:t>
            </a:r>
            <a:r>
              <a:rPr lang="en-US" baseline="0" dirty="0" smtClean="0"/>
              <a:t>. </a:t>
            </a:r>
          </a:p>
          <a:p>
            <a:r>
              <a:rPr lang="en-US" baseline="0" dirty="0" smtClean="0"/>
              <a:t>2. Ctrl   b, Ctrl   i, Ctrl   u </a:t>
            </a:r>
            <a:r>
              <a:rPr lang="en-US" baseline="0" dirty="0" err="1" smtClean="0"/>
              <a:t>একসঙ্গে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চাপতে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E82A2-3985-4491-9C0D-DE3E427030A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984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0" dirty="0" err="1" smtClean="0"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ট্রিগার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অপশনে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pc="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881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0" dirty="0" err="1" smtClean="0"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ট্রিগার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অপশনে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pc="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881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ছাত্র</a:t>
            </a:r>
            <a:r>
              <a:rPr lang="en-US" dirty="0" smtClean="0"/>
              <a:t>/</a:t>
            </a:r>
            <a:r>
              <a:rPr lang="en-US" dirty="0" err="1" smtClean="0"/>
              <a:t>ছাত্রীরা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খাতায়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বাড়ীর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শ্রদ্ধেয়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শিক্ষকমন্ডলী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পর্যবেক্ষণ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E82A2-3985-4491-9C0D-DE3E427030A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রাখা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ইচ্ছে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দেখাতেও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E82A2-3985-4491-9C0D-DE3E427030A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346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effectLst/>
              </a:rPr>
              <a:t>দুটো</a:t>
            </a:r>
            <a:r>
              <a:rPr lang="en-US" baseline="0" dirty="0" smtClean="0">
                <a:effectLst/>
              </a:rPr>
              <a:t> </a:t>
            </a:r>
            <a:r>
              <a:rPr lang="en-US" baseline="0" dirty="0" err="1" smtClean="0">
                <a:effectLst/>
              </a:rPr>
              <a:t>ওয়ার্ড</a:t>
            </a:r>
            <a:r>
              <a:rPr lang="en-US" baseline="0" dirty="0" smtClean="0">
                <a:effectLst/>
              </a:rPr>
              <a:t> </a:t>
            </a:r>
            <a:r>
              <a:rPr lang="en-US" baseline="0" dirty="0" err="1" smtClean="0">
                <a:effectLst/>
              </a:rPr>
              <a:t>প্রসেসিং-এর</a:t>
            </a:r>
            <a:r>
              <a:rPr lang="en-US" baseline="0" dirty="0" smtClean="0">
                <a:effectLst/>
              </a:rPr>
              <a:t> </a:t>
            </a:r>
            <a:r>
              <a:rPr lang="en-US" baseline="0" dirty="0" err="1" smtClean="0">
                <a:effectLst/>
              </a:rPr>
              <a:t>মধ্যে</a:t>
            </a:r>
            <a:r>
              <a:rPr lang="en-US" baseline="0" dirty="0" smtClean="0">
                <a:effectLst/>
              </a:rPr>
              <a:t> </a:t>
            </a:r>
            <a:r>
              <a:rPr lang="en-US" baseline="0" dirty="0" err="1" smtClean="0">
                <a:effectLst/>
              </a:rPr>
              <a:t>পার্থক্য</a:t>
            </a:r>
            <a:r>
              <a:rPr lang="en-US" baseline="0" dirty="0" smtClean="0">
                <a:effectLst/>
              </a:rPr>
              <a:t> </a:t>
            </a:r>
            <a:r>
              <a:rPr lang="en-US" baseline="0" dirty="0" err="1" smtClean="0">
                <a:effectLst/>
              </a:rPr>
              <a:t>কী</a:t>
            </a:r>
            <a:r>
              <a:rPr lang="en-US" baseline="0" dirty="0" smtClean="0">
                <a:effectLst/>
              </a:rPr>
              <a:t>? </a:t>
            </a:r>
            <a:r>
              <a:rPr lang="bn-BD" dirty="0" smtClean="0"/>
              <a:t>প্রশ্ন-উত্তরের</a:t>
            </a:r>
            <a:r>
              <a:rPr lang="bn-BD" baseline="0" dirty="0" smtClean="0"/>
              <a:t> মাধ্যমে </a:t>
            </a:r>
            <a:r>
              <a:rPr lang="bn-BD" dirty="0" smtClean="0"/>
              <a:t>পাঠ</a:t>
            </a:r>
            <a:r>
              <a:rPr lang="bn-BD" baseline="0" dirty="0" smtClean="0"/>
              <a:t> শিরোনাম শিক্ষার্থীদের দ্বারা </a:t>
            </a:r>
            <a:r>
              <a:rPr lang="en-US" baseline="0" dirty="0" err="1" smtClean="0"/>
              <a:t>ঘোষণা</a:t>
            </a:r>
            <a:r>
              <a:rPr lang="bn-BD" baseline="0" dirty="0" smtClean="0"/>
              <a:t> ক</a:t>
            </a:r>
            <a:r>
              <a:rPr lang="en-US" baseline="0" dirty="0" err="1" smtClean="0"/>
              <a:t>রা</a:t>
            </a:r>
            <a:r>
              <a:rPr lang="bn-BD" baseline="0" dirty="0" smtClean="0"/>
              <a:t> যেতে পারে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E82A2-3985-4491-9C0D-DE3E427030A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0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পাঠের</a:t>
            </a:r>
            <a:r>
              <a:rPr lang="en-US" dirty="0" smtClean="0"/>
              <a:t> </a:t>
            </a:r>
            <a:r>
              <a:rPr lang="en-US" dirty="0" err="1" smtClean="0"/>
              <a:t>শিরোনাম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বোর্ডে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লেখে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E82A2-3985-4491-9C0D-DE3E427030A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185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উপস্থাপনের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রাখা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E82A2-3985-4491-9C0D-DE3E427030A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66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effectLst/>
              </a:rPr>
              <a:t>ডকুমেন্ট</a:t>
            </a:r>
            <a:r>
              <a:rPr lang="en-US" baseline="0" dirty="0" smtClean="0">
                <a:effectLst/>
              </a:rPr>
              <a:t> </a:t>
            </a:r>
            <a:r>
              <a:rPr lang="en-US" baseline="0" dirty="0" err="1" smtClean="0">
                <a:effectLst/>
              </a:rPr>
              <a:t>সাজানো</a:t>
            </a:r>
            <a:r>
              <a:rPr lang="en-US" baseline="0" dirty="0" smtClean="0">
                <a:effectLst/>
              </a:rPr>
              <a:t>, </a:t>
            </a:r>
            <a:r>
              <a:rPr lang="en-US" baseline="0" dirty="0" err="1" smtClean="0">
                <a:effectLst/>
              </a:rPr>
              <a:t>সুন্দর</a:t>
            </a:r>
            <a:r>
              <a:rPr lang="en-US" baseline="0" dirty="0" smtClean="0">
                <a:effectLst/>
              </a:rPr>
              <a:t> ও </a:t>
            </a:r>
            <a:r>
              <a:rPr lang="en-US" baseline="0" dirty="0" err="1" smtClean="0">
                <a:effectLst/>
              </a:rPr>
              <a:t>আকর্ষণীয়</a:t>
            </a:r>
            <a:r>
              <a:rPr lang="en-US" baseline="0" dirty="0" smtClean="0">
                <a:effectLst/>
              </a:rPr>
              <a:t> </a:t>
            </a:r>
            <a:r>
              <a:rPr lang="en-US" baseline="0" dirty="0" err="1" smtClean="0">
                <a:effectLst/>
              </a:rPr>
              <a:t>কীভাবে</a:t>
            </a:r>
            <a:r>
              <a:rPr lang="en-US" baseline="0" dirty="0" smtClean="0">
                <a:effectLst/>
              </a:rPr>
              <a:t> </a:t>
            </a:r>
            <a:r>
              <a:rPr lang="en-US" baseline="0" dirty="0" err="1" smtClean="0">
                <a:effectLst/>
              </a:rPr>
              <a:t>করা</a:t>
            </a:r>
            <a:r>
              <a:rPr lang="en-US" baseline="0" dirty="0" smtClean="0">
                <a:effectLst/>
              </a:rPr>
              <a:t> </a:t>
            </a:r>
            <a:r>
              <a:rPr lang="en-US" baseline="0" dirty="0" err="1" smtClean="0">
                <a:effectLst/>
              </a:rPr>
              <a:t>যায়</a:t>
            </a:r>
            <a:r>
              <a:rPr lang="en-US" baseline="0" dirty="0" smtClean="0">
                <a:effectLst/>
              </a:rPr>
              <a:t>?</a:t>
            </a: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E82A2-3985-4491-9C0D-DE3E427030A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0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effectLst/>
              </a:rPr>
              <a:t>ডকুমেন্টকে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বিভিন্ন</a:t>
            </a:r>
            <a:r>
              <a:rPr lang="en-US" baseline="0" dirty="0" smtClean="0">
                <a:effectLst/>
              </a:rPr>
              <a:t> </a:t>
            </a:r>
            <a:r>
              <a:rPr lang="en-US" baseline="0" dirty="0" err="1" smtClean="0">
                <a:effectLst/>
              </a:rPr>
              <a:t>আঙ্গিকে</a:t>
            </a:r>
            <a:r>
              <a:rPr lang="en-US" baseline="0" dirty="0" smtClean="0">
                <a:effectLst/>
              </a:rPr>
              <a:t> </a:t>
            </a:r>
            <a:r>
              <a:rPr lang="en-US" baseline="0" dirty="0" err="1" smtClean="0">
                <a:effectLst/>
              </a:rPr>
              <a:t>সাজানোর</a:t>
            </a:r>
            <a:r>
              <a:rPr lang="en-US" baseline="0" dirty="0" smtClean="0">
                <a:effectLst/>
              </a:rPr>
              <a:t> </a:t>
            </a:r>
            <a:r>
              <a:rPr lang="en-US" baseline="0" dirty="0" err="1" smtClean="0">
                <a:effectLst/>
              </a:rPr>
              <a:t>কাজকে</a:t>
            </a:r>
            <a:r>
              <a:rPr lang="en-US" baseline="0" dirty="0" smtClean="0">
                <a:effectLst/>
              </a:rPr>
              <a:t> </a:t>
            </a:r>
            <a:r>
              <a:rPr lang="en-US" baseline="0" dirty="0" err="1" smtClean="0">
                <a:effectLst/>
              </a:rPr>
              <a:t>ডকুমেন্ট</a:t>
            </a:r>
            <a:r>
              <a:rPr lang="en-US" baseline="0" dirty="0" smtClean="0">
                <a:effectLst/>
              </a:rPr>
              <a:t> </a:t>
            </a:r>
            <a:r>
              <a:rPr lang="en-US" baseline="0" dirty="0" err="1" smtClean="0">
                <a:effectLst/>
              </a:rPr>
              <a:t>ফরম্যাট</a:t>
            </a:r>
            <a:r>
              <a:rPr lang="en-US" baseline="0" dirty="0" smtClean="0">
                <a:effectLst/>
              </a:rPr>
              <a:t> </a:t>
            </a:r>
            <a:r>
              <a:rPr lang="en-US" baseline="0" dirty="0" err="1" smtClean="0">
                <a:effectLst/>
              </a:rPr>
              <a:t>বলে</a:t>
            </a:r>
            <a:r>
              <a:rPr lang="en-US" baseline="0" smtClean="0">
                <a:effectLst/>
              </a:rPr>
              <a:t>।</a:t>
            </a:r>
            <a:endParaRPr lang="en-US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59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কী-বোর্ডের</a:t>
            </a:r>
            <a:r>
              <a:rPr lang="en-US" dirty="0" smtClean="0"/>
              <a:t> </a:t>
            </a:r>
            <a:r>
              <a:rPr lang="en-US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চাপ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</a:t>
            </a:r>
            <a:r>
              <a:rPr lang="en-US" baseline="0" dirty="0" smtClean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লেখার</a:t>
            </a:r>
            <a:r>
              <a:rPr lang="en-US" dirty="0" smtClean="0"/>
              <a:t> </a:t>
            </a:r>
            <a:r>
              <a:rPr lang="en-US" dirty="0" err="1" smtClean="0"/>
              <a:t>আকার</a:t>
            </a:r>
            <a:r>
              <a:rPr lang="en-US" baseline="0" dirty="0" err="1" smtClean="0"/>
              <a:t>ছোট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যায়</a:t>
            </a:r>
            <a:r>
              <a:rPr lang="en-US" baseline="0" dirty="0" smtClean="0"/>
              <a:t> ?  </a:t>
            </a:r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ট্রিগার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উদাহরণগুলো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বুঝিয়ে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দেওয়া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2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ট্রিগার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উদাহরণগুলো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বুঝেয়ে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দেওয়া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লেখা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বোল্ড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কিভাবে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লেখা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আন্ডারলাইন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কিভাবে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লেখা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একটু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বাঁকা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কিভাবে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2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26"/>
            <a:ext cx="932688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A7A169D4-A415-4748-ACE5-F8CE5DBF3472}" type="datetime1">
              <a:rPr lang="en-US" smtClean="0"/>
              <a:t>07-Mar-20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শামীম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0B87A425-0481-4DE8-AF07-06C59F2EC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4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1600201"/>
            <a:ext cx="987552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9C923B1A-1E49-4277-A1D2-2A8B835B6561}" type="datetime1">
              <a:rPr lang="en-US" smtClean="0"/>
              <a:t>07-Mar-20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শামীম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0B87A425-0481-4DE8-AF07-06C59F2EC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6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74639"/>
            <a:ext cx="246888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7A45548A-3A97-4D62-BBD2-70A288BAA1B1}" type="datetime1">
              <a:rPr lang="en-US" smtClean="0"/>
              <a:t>07-Mar-20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শামীম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0B87A425-0481-4DE8-AF07-06C59F2EC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00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600201"/>
            <a:ext cx="987552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15AFBFF4-6D62-42FB-9367-B71D28B6E905}" type="datetime1">
              <a:rPr lang="en-US" smtClean="0"/>
              <a:t>07-Mar-20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শামীম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0B87A425-0481-4DE8-AF07-06C59F2EC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899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1"/>
            <a:ext cx="932688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4DE33194-EDD4-4AA8-9DD0-70D6D93BE078}" type="datetime1">
              <a:rPr lang="en-US" smtClean="0"/>
              <a:t>07-Mar-20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শামীম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0B87A425-0481-4DE8-AF07-06C59F2EC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683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F72629E8-3CE5-42C4-AD91-BCCAC729F6EB}" type="datetime1">
              <a:rPr lang="en-US" smtClean="0"/>
              <a:t>07-Mar-20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শামীম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0B87A425-0481-4DE8-AF07-06C59F2EC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23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535113"/>
            <a:ext cx="485013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174875"/>
            <a:ext cx="485013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FBB93449-6A6F-42D5-B214-565D964AC898}" type="datetime1">
              <a:rPr lang="en-US" smtClean="0"/>
              <a:t>07-Mar-20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শামীম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0B87A425-0481-4DE8-AF07-06C59F2EC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86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3CF70D63-2808-4F00-A8BF-39AFC5F76628}" type="datetime1">
              <a:rPr lang="en-US" smtClean="0"/>
              <a:t>07-Mar-20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শামীম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0B87A425-0481-4DE8-AF07-06C59F2EC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67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EFED9260-F019-45FC-B3C0-CE7482D5A802}" type="datetime1">
              <a:rPr lang="en-US" smtClean="0"/>
              <a:t>07-Mar-20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শামীম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0B87A425-0481-4DE8-AF07-06C59F2EC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975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3050"/>
            <a:ext cx="360997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1"/>
            <a:ext cx="61341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" y="1435101"/>
            <a:ext cx="360997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9EDACBEF-180E-413B-BE1A-F0E19DD77EFE}" type="datetime1">
              <a:rPr lang="en-US" smtClean="0"/>
              <a:t>07-Mar-20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শামীম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0B87A425-0481-4DE8-AF07-06C59F2EC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403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800600"/>
            <a:ext cx="658368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367338"/>
            <a:ext cx="658368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EC698CEF-E7A2-4D44-8487-D178971F6C42}" type="datetime1">
              <a:rPr lang="en-US" smtClean="0"/>
              <a:t>07-Mar-20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শামীম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0B87A425-0481-4DE8-AF07-06C59F2EC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71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 userDrawn="1"/>
        </p:nvSpPr>
        <p:spPr>
          <a:xfrm>
            <a:off x="0" y="0"/>
            <a:ext cx="10972800" cy="6858000"/>
          </a:xfrm>
          <a:prstGeom prst="frame">
            <a:avLst>
              <a:gd name="adj1" fmla="val 633"/>
            </a:avLst>
          </a:prstGeom>
          <a:solidFill>
            <a:schemeClr val="accent6">
              <a:lumMod val="75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 userDrawn="1"/>
        </p:nvSpPr>
        <p:spPr>
          <a:xfrm>
            <a:off x="76200" y="76200"/>
            <a:ext cx="10820400" cy="6705600"/>
          </a:xfrm>
          <a:prstGeom prst="frame">
            <a:avLst>
              <a:gd name="adj1" fmla="val 611"/>
            </a:avLst>
          </a:prstGeom>
          <a:blipFill>
            <a:blip r:embed="rId13"/>
            <a:tile tx="0" ty="0" sx="100000" sy="100000" flip="none" algn="tl"/>
          </a:blip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843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09" y="111913"/>
            <a:ext cx="10489695" cy="66133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62000" y="1828800"/>
            <a:ext cx="93726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16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D8C7B-EA19-4B1B-BD47-3ECBB6CBA616}" type="datetime1">
              <a:rPr lang="en-US" smtClean="0"/>
              <a:t>07-Mar-20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শামীম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97834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01244" y="3886200"/>
            <a:ext cx="541586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ডানদিকে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এলাইন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01244" y="2667000"/>
            <a:ext cx="541586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মাঝখানে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এলাইন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01244" y="5181600"/>
            <a:ext cx="541586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জাস্টিফাইড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এলাইন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01244" y="1607403"/>
            <a:ext cx="541586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বাম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এলাইন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14" r="87498" b="27943"/>
          <a:stretch/>
        </p:blipFill>
        <p:spPr>
          <a:xfrm>
            <a:off x="3513225" y="627440"/>
            <a:ext cx="859203" cy="7441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2720078" y="1396998"/>
            <a:ext cx="5334000" cy="50001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6" t="44990" r="64477" b="27505"/>
          <a:stretch/>
        </p:blipFill>
        <p:spPr>
          <a:xfrm>
            <a:off x="5271904" y="627440"/>
            <a:ext cx="859202" cy="7441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9" t="44990" r="75720" b="27505"/>
          <a:stretch/>
        </p:blipFill>
        <p:spPr>
          <a:xfrm>
            <a:off x="4398598" y="627440"/>
            <a:ext cx="859202" cy="7441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8" t="44990" r="54357" b="33524"/>
          <a:stretch/>
        </p:blipFill>
        <p:spPr>
          <a:xfrm>
            <a:off x="6156917" y="627440"/>
            <a:ext cx="853483" cy="7554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228600" y="314980"/>
            <a:ext cx="2568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28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এলাইনমেন্ট</a:t>
            </a:r>
            <a:endParaRPr lang="en-US" sz="28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9013B-56A6-43D8-BAE9-7106170877DB}" type="datetime1">
              <a:rPr lang="en-US" smtClean="0"/>
              <a:t>07-Mar-20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শামীম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7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33 -0.00024 L -0.08956 3.87283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176 -0.00439 L 0.05324 -0.00439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351972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40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এলাইনমেন্ট</a:t>
            </a:r>
            <a:r>
              <a:rPr lang="en-US" sz="40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কী-বোর্ড</a:t>
            </a:r>
            <a:r>
              <a:rPr lang="en-US" sz="40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শর্টকার্ট</a:t>
            </a:r>
            <a:r>
              <a:rPr lang="en-US" sz="40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6538" y="2783061"/>
            <a:ext cx="541586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ডানদিকে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এলাইন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34429" y="1600200"/>
            <a:ext cx="1766830" cy="76944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US" sz="4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   l</a:t>
            </a:r>
            <a:endParaRPr lang="en-US" sz="4400" b="1" dirty="0">
              <a:solidFill>
                <a:sysClr val="windowText" lastClr="0000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87942" y="2819400"/>
            <a:ext cx="1859805" cy="76944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US" sz="4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   r</a:t>
            </a:r>
            <a:endParaRPr lang="en-US" sz="4400" b="1" dirty="0">
              <a:solidFill>
                <a:sysClr val="windowText" lastClr="0000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6538" y="4151031"/>
            <a:ext cx="541586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মাঝখানে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এলাইন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72274" y="4183559"/>
            <a:ext cx="1718740" cy="76944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US" sz="4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  e</a:t>
            </a:r>
            <a:endParaRPr lang="en-US" sz="4400" b="1" dirty="0">
              <a:solidFill>
                <a:sysClr val="windowText" lastClr="0000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6538" y="5464575"/>
            <a:ext cx="541586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জাস্টিফাইড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এলাইন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81718" y="5486400"/>
            <a:ext cx="1656223" cy="76944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US" sz="4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  j</a:t>
            </a:r>
            <a:endParaRPr lang="en-US" sz="4400" b="1" dirty="0">
              <a:solidFill>
                <a:sysClr val="windowText" lastClr="0000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6538" y="1567542"/>
            <a:ext cx="541586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বাম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এলাইন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95372" y="1295400"/>
            <a:ext cx="5334000" cy="50001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B8FB2-2B26-4CFD-9EBA-84C82C4B3374}" type="datetime1">
              <a:rPr lang="en-US" smtClean="0"/>
              <a:t>07-Mar-20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শামীম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39425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33 -0.00024 L -0.08956 3.87283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72 4.04624E-6 L 0.08405 0.00023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3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/>
      <p:bldP spid="6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6" b="5207"/>
          <a:stretch/>
        </p:blipFill>
        <p:spPr bwMode="auto">
          <a:xfrm>
            <a:off x="186396" y="990600"/>
            <a:ext cx="10591800" cy="563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66" t="11168" r="59068" b="85685"/>
          <a:stretch/>
        </p:blipFill>
        <p:spPr bwMode="auto">
          <a:xfrm>
            <a:off x="4191000" y="1452088"/>
            <a:ext cx="307977" cy="230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40" t="14476" r="48290" b="66118"/>
          <a:stretch/>
        </p:blipFill>
        <p:spPr bwMode="auto">
          <a:xfrm>
            <a:off x="4126430" y="1691148"/>
            <a:ext cx="1664770" cy="17103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0600" y="3808274"/>
            <a:ext cx="43064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তোমায়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ভালোবাসি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8730" y="76200"/>
            <a:ext cx="4267741" cy="5875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লাইনের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ব্যবধান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নির্ধারণ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54222" y="2971800"/>
            <a:ext cx="4304178" cy="2602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তোমায়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ভালোবাসি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6" t="20806" r="47821" b="76343"/>
          <a:stretch/>
        </p:blipFill>
        <p:spPr bwMode="auto">
          <a:xfrm>
            <a:off x="4179084" y="2209800"/>
            <a:ext cx="1456753" cy="304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9" t="14396" r="47055" b="81683"/>
          <a:stretch/>
        </p:blipFill>
        <p:spPr bwMode="auto">
          <a:xfrm>
            <a:off x="4191000" y="1662332"/>
            <a:ext cx="1513428" cy="367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val 12"/>
          <p:cNvSpPr/>
          <p:nvPr/>
        </p:nvSpPr>
        <p:spPr>
          <a:xfrm>
            <a:off x="541873" y="872839"/>
            <a:ext cx="572502" cy="4225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3400" y="2208694"/>
            <a:ext cx="208182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Home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838200" y="1143000"/>
            <a:ext cx="381000" cy="10656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4134351" y="1387041"/>
            <a:ext cx="391026" cy="31747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43364" y="2891135"/>
            <a:ext cx="349523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Line &amp; Paragraph Spacing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895600" y="1567174"/>
            <a:ext cx="1270975" cy="140462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903736" y="5943600"/>
            <a:ext cx="751770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Home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→Line &amp; Paragraph spacing →1.00 → 1.5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2085" y="1022984"/>
            <a:ext cx="268515" cy="1423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1912" y="957590"/>
            <a:ext cx="76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Home</a:t>
            </a: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47F9-70D1-4359-BBF7-7D73431CE09D}" type="datetime1">
              <a:rPr lang="en-US" smtClean="0"/>
              <a:t>07-Mar-20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শামীম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24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ntr" presetSubtype="1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3" grpId="0" animBg="1"/>
      <p:bldP spid="14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" t="3039" r="2286" b="7601"/>
          <a:stretch/>
        </p:blipFill>
        <p:spPr bwMode="auto">
          <a:xfrm>
            <a:off x="228600" y="1436359"/>
            <a:ext cx="10169259" cy="5187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" t="3542" r="2196" b="11042"/>
          <a:stretch/>
        </p:blipFill>
        <p:spPr bwMode="auto">
          <a:xfrm>
            <a:off x="228600" y="1441674"/>
            <a:ext cx="10290149" cy="51639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6" t="7235" r="61624" b="89566"/>
          <a:stretch/>
        </p:blipFill>
        <p:spPr bwMode="auto">
          <a:xfrm>
            <a:off x="3930431" y="1677505"/>
            <a:ext cx="272120" cy="212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4" t="12656" r="43447" b="29868"/>
          <a:stretch/>
        </p:blipFill>
        <p:spPr bwMode="auto">
          <a:xfrm>
            <a:off x="3886200" y="2286000"/>
            <a:ext cx="2218203" cy="347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010891" y="347067"/>
            <a:ext cx="2770909" cy="6435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বুলেট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নাম্বার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81000" y="1300418"/>
            <a:ext cx="629752" cy="4225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837956" y="1587576"/>
            <a:ext cx="430129" cy="38414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33400" y="2743200"/>
            <a:ext cx="208182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Home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838200" y="1677506"/>
            <a:ext cx="381000" cy="10656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3400" y="3820180"/>
            <a:ext cx="330455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Multilevel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List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2615225" y="1829906"/>
            <a:ext cx="1270975" cy="199027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110929" y="5933787"/>
            <a:ext cx="6423471" cy="5875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এখান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বুলেট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নাম্বার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852" y="1462548"/>
            <a:ext cx="260228" cy="1294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6756" y="1384653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Home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5AF27-61F9-4D6D-939E-C4DCA0F5FE73}" type="datetime1">
              <a:rPr lang="en-US" smtClean="0"/>
              <a:t>07-Mar-20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শামীম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5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  <p:bldP spid="18" grpId="0" animBg="1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6"/>
          <a:stretch/>
        </p:blipFill>
        <p:spPr bwMode="auto">
          <a:xfrm>
            <a:off x="587731" y="1143000"/>
            <a:ext cx="9775469" cy="53561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5" t="10690" r="69280" b="84928"/>
          <a:stretch/>
        </p:blipFill>
        <p:spPr bwMode="auto">
          <a:xfrm>
            <a:off x="3335620" y="1558514"/>
            <a:ext cx="260528" cy="24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28472" y="3563034"/>
            <a:ext cx="7543800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তোমায়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ভালোবাসি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33800" y="206514"/>
            <a:ext cx="33528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পরিবর্তন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250048" y="1509252"/>
            <a:ext cx="355478" cy="34922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081825" y="1752600"/>
            <a:ext cx="1270975" cy="123580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9600" y="2971800"/>
            <a:ext cx="248276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Font Color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77031" y="2175736"/>
            <a:ext cx="1342454" cy="130453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C11F5-57DC-4F4B-9D5C-C391B84A4FAE}" type="datetime1">
              <a:rPr lang="en-US" smtClean="0"/>
              <a:t>07-Mar-20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শামীম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417597" y="243206"/>
            <a:ext cx="2290007" cy="5875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টেবিল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04800" y="914400"/>
            <a:ext cx="9952704" cy="5430561"/>
            <a:chOff x="304800" y="1275039"/>
            <a:chExt cx="9952704" cy="5430561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27" r="11990" b="82247"/>
            <a:stretch/>
          </p:blipFill>
          <p:spPr bwMode="auto">
            <a:xfrm>
              <a:off x="304800" y="1275039"/>
              <a:ext cx="9949720" cy="119285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6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480"/>
            <a:stretch/>
          </p:blipFill>
          <p:spPr bwMode="auto">
            <a:xfrm>
              <a:off x="307784" y="2445078"/>
              <a:ext cx="9949720" cy="426052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1663461" y="2895600"/>
              <a:ext cx="7023339" cy="1828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8" t="5855" r="86385" b="84387"/>
          <a:stretch/>
        </p:blipFill>
        <p:spPr bwMode="auto">
          <a:xfrm>
            <a:off x="1418304" y="1195317"/>
            <a:ext cx="43132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5" t="17292" r="75168" b="46875"/>
          <a:stretch/>
        </p:blipFill>
        <p:spPr bwMode="auto">
          <a:xfrm>
            <a:off x="1403556" y="1925361"/>
            <a:ext cx="2028447" cy="365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4" t="34168" r="23748" b="37498"/>
          <a:stretch/>
        </p:blipFill>
        <p:spPr bwMode="auto">
          <a:xfrm>
            <a:off x="3505200" y="2382561"/>
            <a:ext cx="5562600" cy="171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810000" y="4772587"/>
            <a:ext cx="33528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Row &amp; Column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69796" y="1170287"/>
            <a:ext cx="520456" cy="56242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447800" y="2142578"/>
            <a:ext cx="1115644" cy="109601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38142" y="152400"/>
            <a:ext cx="3004925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Insert</a:t>
            </a:r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→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Table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445996" y="648333"/>
            <a:ext cx="78004" cy="49466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2417779" y="3048000"/>
            <a:ext cx="1468421" cy="17245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E3332-8310-4C39-AB2B-F9A3992E2BCD}" type="datetime1">
              <a:rPr lang="en-US" smtClean="0"/>
              <a:t>07-Mar-20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শামীম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15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1" grpId="0" animBg="1"/>
      <p:bldP spid="11" grpId="0" animBg="1"/>
      <p:bldP spid="17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3124200" y="693088"/>
            <a:ext cx="4267200" cy="830915"/>
          </a:xfrm>
          <a:prstGeom prst="wedgeRectCallout">
            <a:avLst>
              <a:gd name="adj1" fmla="val -16126"/>
              <a:gd name="adj2" fmla="val 48675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pc="-150" dirty="0" err="1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8000" b="1" spc="-15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spc="-150" dirty="0" err="1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8000" b="1" spc="-150" dirty="0">
              <a:ln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2529" y="2286000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10150936" y="212271"/>
            <a:ext cx="669465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9601201" y="201387"/>
            <a:ext cx="669465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157843" y="201386"/>
            <a:ext cx="593272" cy="1998886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flipH="1">
            <a:off x="625927" y="201387"/>
            <a:ext cx="593272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5927" y="3105835"/>
            <a:ext cx="964473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কী-বোর্ড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শর্টকাট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বোল্ড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ইটালিক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আন্ডারলাইন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এলাইমেন্ট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ওপেন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165E-2996-47CA-AC73-5B41F51FAE4F}" type="datetime1">
              <a:rPr lang="en-US" smtClean="0"/>
              <a:t>07-Mar-20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শামীম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14124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366252" y="1708632"/>
            <a:ext cx="9387348" cy="2868547"/>
          </a:xfrm>
          <a:prstGeom prst="wedgeRectCallout">
            <a:avLst>
              <a:gd name="adj1" fmla="val -16126"/>
              <a:gd name="adj2" fmla="val 48675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900" b="1" spc="-150" dirty="0" err="1" smtClean="0">
                <a:ln>
                  <a:solidFill>
                    <a:srgbClr val="C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19900" b="1" spc="-150" dirty="0" smtClean="0">
                <a:ln>
                  <a:solidFill>
                    <a:srgbClr val="C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9900" b="1" spc="-150" dirty="0" err="1" smtClean="0">
                <a:ln>
                  <a:solidFill>
                    <a:srgbClr val="C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19900" b="1" spc="-150" dirty="0" smtClean="0">
                <a:ln>
                  <a:solidFill>
                    <a:srgbClr val="C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19900" b="1" spc="-150" dirty="0">
              <a:ln>
                <a:solidFill>
                  <a:srgbClr val="C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39DBE-FF41-4A3D-9AE0-260062A72232}" type="datetime1">
              <a:rPr lang="en-US" smtClean="0"/>
              <a:t>07-Mar-20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শামীম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9933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01244" y="4974762"/>
            <a:ext cx="3467697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Ctrl+J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2342" y="4173535"/>
            <a:ext cx="7086599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মাঝখানে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লাইন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আনতে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চাপতে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4974761"/>
            <a:ext cx="3318096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Ctrl+R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2009556" y="5754469"/>
            <a:ext cx="328974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Ctrl+E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01244" y="5754469"/>
            <a:ext cx="3467697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Ctrl+L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2544974" y="390207"/>
            <a:ext cx="2941426" cy="676593"/>
          </a:xfrm>
          <a:prstGeom prst="plus">
            <a:avLst>
              <a:gd name="adj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pc="-150" dirty="0" err="1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spc="-150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92529" y="1371600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168547" y="202800"/>
            <a:ext cx="3203635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sz="4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5670702" y="2486410"/>
            <a:ext cx="3397098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৪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81200" y="1676400"/>
            <a:ext cx="7086600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প্যারাগ্রাফের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এলাইনমেন্ট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80058" y="3239869"/>
            <a:ext cx="3319238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৫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70702" y="3239869"/>
            <a:ext cx="3397098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৬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81200" y="2469551"/>
            <a:ext cx="3318096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৩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162799" y="304800"/>
            <a:ext cx="3203635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rgbClr val="00B05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70D96-9237-4823-8D4D-1C2300660426}" type="datetime1">
              <a:rPr lang="en-US" smtClean="0"/>
              <a:t>07-Mar-20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শামীম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34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50"/>
                            </p:stCondLst>
                            <p:childTnLst>
                              <p:par>
                                <p:cTn id="8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  <p:bldP spid="25" grpId="0" animBg="1"/>
      <p:bldP spid="25" grpId="1" animBg="1"/>
      <p:bldP spid="25" grpId="2" animBg="1"/>
      <p:bldP spid="25" grpId="3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25976" y="1992045"/>
            <a:ext cx="4075224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Home+Numbering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1305580"/>
            <a:ext cx="8610599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বুলেট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নাম্বার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1993619"/>
            <a:ext cx="4042334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Home+ Bullets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990600" y="2630996"/>
            <a:ext cx="4042334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Home+ Multilevel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List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29008" y="2630259"/>
            <a:ext cx="4072191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Decrease Indent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3817469" y="355232"/>
            <a:ext cx="2430931" cy="559168"/>
          </a:xfrm>
          <a:prstGeom prst="plus">
            <a:avLst>
              <a:gd name="adj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spc="-150" dirty="0" err="1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spc="-150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92529" y="1184030"/>
            <a:ext cx="10820400" cy="0"/>
          </a:xfrm>
          <a:prstGeom prst="line">
            <a:avLst/>
          </a:prstGeom>
          <a:ln w="3175" cap="rnd" cmpd="dbl">
            <a:solidFill>
              <a:schemeClr val="accent6">
                <a:lumMod val="75000"/>
                <a:alpha val="85000"/>
              </a:schemeClr>
            </a:solidFill>
            <a:prstDash val="solid"/>
            <a:round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372723" y="370639"/>
            <a:ext cx="3203634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1049547" y="5407266"/>
            <a:ext cx="3983387" cy="5847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90601" y="3441428"/>
            <a:ext cx="8610598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en-US" sz="32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29008" y="6042062"/>
            <a:ext cx="4072191" cy="5847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i,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ii ও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49548" y="6042063"/>
            <a:ext cx="3983386" cy="5847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29008" y="5392593"/>
            <a:ext cx="4072190" cy="5847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14505" y="4130102"/>
            <a:ext cx="2650283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AutoNum type="romanLcPeriod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  ]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83963" y="4130102"/>
            <a:ext cx="2666999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ii. Ctrl  [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34199" y="4130840"/>
            <a:ext cx="2666999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iii. Ctrl  b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14506" y="4748487"/>
            <a:ext cx="8586692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32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412164" y="361854"/>
            <a:ext cx="3203635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rgbClr val="00B05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5ADD4-30C0-4F91-BE93-0B09CB73CF51}" type="datetime1">
              <a:rPr lang="en-US" smtClean="0"/>
              <a:t>07-Mar-20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শামীম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91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  <p:bldP spid="21" grpId="0" animBg="1"/>
      <p:bldP spid="21" grpId="1" animBg="1"/>
      <p:bldP spid="21" grpId="2" animBg="1"/>
      <p:bldP spid="21" grpId="3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519651" y="2820707"/>
            <a:ext cx="5206964" cy="342769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৭ম</a:t>
            </a:r>
          </a:p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3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29</a:t>
            </a:r>
          </a:p>
          <a:p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50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</a:t>
            </a:r>
            <a:r>
              <a:rPr lang="bn-IN" sz="32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০৭-০৩-২০২০ খ্রিঃ </a:t>
            </a:r>
            <a:r>
              <a:rPr lang="en-US" sz="32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50685" y="484328"/>
            <a:ext cx="3258067" cy="624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পাঠ</a:t>
            </a:r>
            <a:r>
              <a:rPr lang="en-US" sz="48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8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r>
              <a:rPr lang="en-US" sz="48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endParaRPr lang="en-US" sz="4800" b="1" dirty="0" smtClean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126175" y="600790"/>
            <a:ext cx="0" cy="5619343"/>
          </a:xfrm>
          <a:prstGeom prst="line">
            <a:avLst/>
          </a:prstGeom>
          <a:ln w="76200">
            <a:prstDash val="sys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7.jpg"/>
          <p:cNvPicPr>
            <a:picLocks noChangeAspect="1"/>
          </p:cNvPicPr>
          <p:nvPr/>
        </p:nvPicPr>
        <p:blipFill rotWithShape="1">
          <a:blip r:embed="rId3"/>
          <a:srcRect t="-2" r="-180" b="1990"/>
          <a:stretch/>
        </p:blipFill>
        <p:spPr>
          <a:xfrm>
            <a:off x="7162800" y="1081630"/>
            <a:ext cx="1662546" cy="1936329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57200" y="990600"/>
            <a:ext cx="3733800" cy="510540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90000"/>
              </a:lnSpc>
            </a:pPr>
            <a:endParaRPr lang="en-US" sz="28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 algn="ctr">
              <a:lnSpc>
                <a:spcPct val="90000"/>
              </a:lnSpc>
            </a:pPr>
            <a:endParaRPr lang="bn-IN" sz="3200" dirty="0" smtClean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90000"/>
              </a:lnSpc>
            </a:pPr>
            <a:endParaRPr lang="bn-IN" dirty="0" smtClean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90000"/>
              </a:lnSpc>
            </a:pPr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মোঃ আনোয়ারুল হক শামীম</a:t>
            </a:r>
          </a:p>
          <a:p>
            <a:pPr algn="ctr">
              <a:lnSpc>
                <a:spcPct val="90000"/>
              </a:lnSpc>
            </a:pPr>
            <a:r>
              <a:rPr lang="bn-IN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আন্ধারীঝার এ,এম,এ দ্বি-মুখী উচ্চ বিদ্যালয়</a:t>
            </a:r>
          </a:p>
          <a:p>
            <a:pPr algn="ctr">
              <a:lnSpc>
                <a:spcPct val="90000"/>
              </a:lnSpc>
            </a:pPr>
            <a:r>
              <a:rPr lang="bn-IN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সহকারী শিক্ষক(সামাজিক বি</a:t>
            </a:r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জ্ঞান</a:t>
            </a:r>
            <a:r>
              <a:rPr lang="bn-IN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bn-BD" sz="2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suprovbd@gmail.com</a:t>
            </a:r>
          </a:p>
          <a:p>
            <a:pPr algn="ctr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Mobile: 01714605995</a:t>
            </a:r>
            <a:endParaRPr lang="bn-BD" sz="2000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219200" y="1676400"/>
            <a:ext cx="2057400" cy="251460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FDE73-BABC-4426-9566-6567DE1C34AF}" type="datetime1">
              <a:rPr lang="en-US" smtClean="0"/>
              <a:t>07-Mar-20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শামীম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779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n 3"/>
          <p:cNvSpPr/>
          <p:nvPr/>
        </p:nvSpPr>
        <p:spPr>
          <a:xfrm>
            <a:off x="2667003" y="762000"/>
            <a:ext cx="5486399" cy="1027914"/>
          </a:xfrm>
          <a:prstGeom prst="can">
            <a:avLst>
              <a:gd name="adj" fmla="val 1647"/>
            </a:avLst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sx="1000" sy="1000" algn="tl" rotWithShape="0">
              <a:srgbClr val="00B0F0">
                <a:alpha val="99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spc="-15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72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7200" b="1" spc="-15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কাজ</a:t>
            </a:r>
            <a:endParaRPr lang="en-US" sz="7200" b="1" spc="-15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2529" y="2209800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hevron 6"/>
          <p:cNvSpPr/>
          <p:nvPr/>
        </p:nvSpPr>
        <p:spPr>
          <a:xfrm>
            <a:off x="9998536" y="163284"/>
            <a:ext cx="841439" cy="20574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9448803" y="152400"/>
            <a:ext cx="841439" cy="20574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flipH="1">
            <a:off x="157844" y="152400"/>
            <a:ext cx="745672" cy="20574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625927" y="152400"/>
            <a:ext cx="745672" cy="20574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1"/>
          <a:stretch/>
        </p:blipFill>
        <p:spPr>
          <a:xfrm>
            <a:off x="1524000" y="228600"/>
            <a:ext cx="1973581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1"/>
          <a:stretch/>
        </p:blipFill>
        <p:spPr>
          <a:xfrm>
            <a:off x="7246619" y="228600"/>
            <a:ext cx="1973581" cy="1752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81358" y="3406914"/>
            <a:ext cx="83912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bn-BD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উপায়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BAC3B-40A8-433B-8644-5E4926771BEE}" type="datetime1">
              <a:rPr lang="en-US" smtClean="0"/>
              <a:t>07-Mar-20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শামীম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34797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09" y="111913"/>
            <a:ext cx="10489695" cy="66133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2058412"/>
            <a:ext cx="9372600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9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সহযোগিতা</a:t>
            </a:r>
            <a:r>
              <a:rPr lang="en-US" sz="9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9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9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E6FD9-E4BD-4A13-9EF0-59C63095D26D}" type="datetime1">
              <a:rPr lang="en-US" smtClean="0"/>
              <a:t>07-Mar-20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শামীম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1119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64" y="1206289"/>
            <a:ext cx="4953000" cy="4106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80941" y="5424948"/>
            <a:ext cx="4858459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লেখাগুলো</a:t>
            </a:r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সাজানো</a:t>
            </a:r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3676040" y="5356055"/>
            <a:ext cx="3416320" cy="76944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 algn="just"/>
            <a:r>
              <a:rPr lang="en-US" sz="4400" b="1" dirty="0" err="1" smtClean="0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4400" b="1" dirty="0" smtClean="0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ফরম্যাটিং</a:t>
            </a:r>
            <a:endParaRPr lang="en-US" sz="4400" b="1" dirty="0">
              <a:ln>
                <a:solidFill>
                  <a:srgbClr val="0000E4"/>
                </a:solidFill>
              </a:ln>
              <a:solidFill>
                <a:srgbClr val="00E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5465" y="2438400"/>
            <a:ext cx="375081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en-US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মার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তোমায়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ভালোবাসি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ভালোবাসি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u="sng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19200"/>
            <a:ext cx="4953000" cy="4106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24601" y="2451311"/>
            <a:ext cx="35813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ভালোবাসি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ভালোবাসি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236" y="5414097"/>
            <a:ext cx="5384199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লেখাগুলো</a:t>
            </a:r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অসুন্দর</a:t>
            </a:r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সাজানো</a:t>
            </a:r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0" y="54102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সাজানো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কাজটাকে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50955" y="304800"/>
            <a:ext cx="6514925" cy="76944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 algn="just"/>
            <a:r>
              <a:rPr lang="en-US" sz="4400" b="1" dirty="0" err="1" smtClean="0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b="1" dirty="0" smtClean="0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লেখাগুলো</a:t>
            </a:r>
            <a:r>
              <a:rPr lang="en-US" sz="4400" b="1" dirty="0" smtClean="0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400" b="1" dirty="0" smtClean="0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4400" b="1" dirty="0" smtClean="0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dirty="0" smtClean="0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endParaRPr lang="en-US" sz="4400" b="1" dirty="0">
              <a:ln>
                <a:solidFill>
                  <a:srgbClr val="0000E4"/>
                </a:solidFill>
              </a:ln>
              <a:solidFill>
                <a:srgbClr val="00E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A239-7608-445A-B97F-A938352092A1}" type="datetime1">
              <a:rPr lang="en-US" smtClean="0"/>
              <a:t>07-Mar-20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শামীম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495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3" grpId="0" animBg="1"/>
      <p:bldP spid="8" grpId="0"/>
      <p:bldP spid="8" grpId="1"/>
      <p:bldP spid="9" grpId="0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57600" y="1210270"/>
            <a:ext cx="41563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ফরম্যাটিং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184072"/>
            <a:ext cx="6553200" cy="39881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91001" y="3279203"/>
            <a:ext cx="3581399" cy="2793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ভালোবাসি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ভালোবাসি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625495"/>
            <a:ext cx="23358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2400" b="1" u="sng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400" b="1" u="sng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endParaRPr lang="en-US" sz="2400" b="1" u="sng" spc="5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1F98B-79C2-4A5F-8B55-5962C4D5AEF8}" type="datetime1">
              <a:rPr lang="en-US" smtClean="0"/>
              <a:t>07-Mar-20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শামীম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42640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203" y="1295400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657600" y="228600"/>
            <a:ext cx="36576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150" dirty="0" err="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0556" y="1752600"/>
            <a:ext cx="1041126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00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b="1" dirty="0" smtClean="0">
                <a:solidFill>
                  <a:srgbClr val="0000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00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 smtClean="0">
                <a:solidFill>
                  <a:srgbClr val="0000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00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b="1" dirty="0" smtClean="0">
                <a:solidFill>
                  <a:srgbClr val="0000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00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b="1" dirty="0" smtClean="0">
                <a:solidFill>
                  <a:srgbClr val="0000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 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‘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ফরম্যাট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বোল্ড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ইটালিক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আন্ডারলাইন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এলাইনমেন্ট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902D1-5F6B-4AB3-A813-EB9BD1055ABE}" type="datetime1">
              <a:rPr lang="en-US" smtClean="0"/>
              <a:t>07-Mar-20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শামীম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89858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64" y="1206289"/>
            <a:ext cx="4953000" cy="4106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9664" y="5602069"/>
            <a:ext cx="10079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itchFamily="2" charset="2"/>
              <a:buChar char="Ø"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সাজানো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আকর্ষণীয়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35538" y="304800"/>
            <a:ext cx="3097323" cy="76944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 algn="just"/>
            <a:r>
              <a:rPr lang="en-US" sz="4400" b="1" dirty="0" err="1" smtClean="0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4400" b="1" dirty="0" smtClean="0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ফরম্যাট</a:t>
            </a:r>
            <a:endParaRPr lang="en-US" sz="4400" b="1" dirty="0">
              <a:ln>
                <a:solidFill>
                  <a:srgbClr val="0000E4"/>
                </a:solidFill>
              </a:ln>
              <a:solidFill>
                <a:srgbClr val="00E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8276" y="2477631"/>
            <a:ext cx="40342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r"/>
            <a:r>
              <a:rPr lang="en-US" sz="3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endParaRPr lang="en-US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তোমায়</a:t>
            </a:r>
            <a:r>
              <a:rPr lang="en-U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ভালোবাসি</a:t>
            </a:r>
            <a:endParaRPr lang="en-US" sz="36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তোমায়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ভালোবাসি</a:t>
            </a:r>
            <a:endParaRPr lang="en-US" sz="40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19200"/>
            <a:ext cx="4953000" cy="4106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48400" y="2451311"/>
            <a:ext cx="358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তোমায়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ভালোবাসি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তোমায়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ভালোবাসি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4751928" y="3367660"/>
            <a:ext cx="1341120" cy="5756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262A9-F4A8-4002-989C-03125183EAEB}" type="datetime1">
              <a:rPr lang="en-US" smtClean="0"/>
              <a:t>07-Mar-20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শামীম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06074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4038601" y="616888"/>
            <a:ext cx="2796489" cy="830915"/>
          </a:xfrm>
          <a:prstGeom prst="wedgeRectCallout">
            <a:avLst>
              <a:gd name="adj1" fmla="val -16126"/>
              <a:gd name="adj2" fmla="val 48675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198" y="3330714"/>
            <a:ext cx="8382003" cy="92333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5400" b="1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ফরম্যাট</a:t>
            </a:r>
            <a:r>
              <a:rPr lang="en-US" sz="5400" b="1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-এ </a:t>
            </a:r>
            <a:r>
              <a:rPr lang="en-US" sz="5400" b="1" dirty="0" err="1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b="1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b="1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5400" b="1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5400" b="1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92529" y="1937658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10150936" y="163284"/>
            <a:ext cx="669465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9601201" y="152400"/>
            <a:ext cx="669465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flipH="1">
            <a:off x="157843" y="152400"/>
            <a:ext cx="593272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 flipH="1">
            <a:off x="625926" y="152400"/>
            <a:ext cx="593272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778F-5896-4D1F-8A8C-035D76647147}" type="datetime1">
              <a:rPr lang="en-US" smtClean="0"/>
              <a:t>07-Mar-20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শামীম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96463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44437" y="42267"/>
            <a:ext cx="6788727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লেখার</a:t>
            </a:r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40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03073" y="838200"/>
            <a:ext cx="5957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লেখার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9200" y="852714"/>
            <a:ext cx="1797287" cy="76944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US" sz="4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   ]</a:t>
            </a:r>
            <a:endParaRPr lang="en-US" sz="4400" b="1" dirty="0">
              <a:solidFill>
                <a:sysClr val="windowText" lastClr="0000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1788570"/>
            <a:ext cx="1797287" cy="76944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US" sz="4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   [</a:t>
            </a:r>
            <a:endParaRPr lang="en-US" sz="4400" b="1" dirty="0">
              <a:solidFill>
                <a:sysClr val="windowText" lastClr="0000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03073" y="1752600"/>
            <a:ext cx="5957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লেখার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ছোট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19400"/>
            <a:ext cx="10058400" cy="3721608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rot="15305982">
            <a:off x="5653643" y="5093382"/>
            <a:ext cx="1334620" cy="402767"/>
          </a:xfrm>
          <a:prstGeom prst="rightArrow">
            <a:avLst>
              <a:gd name="adj1" fmla="val 42467"/>
              <a:gd name="adj2" fmla="val 50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4413354">
            <a:off x="5357864" y="5052741"/>
            <a:ext cx="1498614" cy="402767"/>
          </a:xfrm>
          <a:prstGeom prst="rightArrow">
            <a:avLst>
              <a:gd name="adj1" fmla="val 42467"/>
              <a:gd name="adj2" fmla="val 50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05E84-79B1-4AC9-926B-2C7F06979E11}" type="datetime1">
              <a:rPr lang="en-US" smtClean="0"/>
              <a:t>07-Mar-20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শামীম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89964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2" presetClass="entr" presetSubtype="4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25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4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1" grpId="0"/>
      <p:bldP spid="6" grpId="0"/>
      <p:bldP spid="4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2428" y="76200"/>
            <a:ext cx="975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4000" dirty="0" smtClean="0"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লেখার</a:t>
            </a:r>
            <a:r>
              <a:rPr lang="en-US" sz="4000" dirty="0" smtClean="0"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4000" dirty="0" smtClean="0"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বোল্ড</a:t>
            </a:r>
            <a:r>
              <a:rPr lang="en-US" sz="4000" dirty="0" smtClean="0"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ইটালিক</a:t>
            </a:r>
            <a:r>
              <a:rPr lang="en-US" sz="4000" dirty="0" smtClean="0"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আন্ডারলাইন</a:t>
            </a:r>
            <a:r>
              <a:rPr lang="en-US" sz="4000" dirty="0" smtClean="0"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4000" dirty="0">
              <a:solidFill>
                <a:sysClr val="windowText" lastClr="00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1066800"/>
            <a:ext cx="732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বোল্ড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Ctrl  b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চাপতে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5333" y="914400"/>
            <a:ext cx="1782859" cy="76944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US" sz="4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  b</a:t>
            </a:r>
            <a:endParaRPr lang="en-US" sz="4400" b="1" dirty="0">
              <a:solidFill>
                <a:sysClr val="windowText" lastClr="0000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3348" y="2605548"/>
            <a:ext cx="1766830" cy="76944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US" sz="4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   i</a:t>
            </a:r>
            <a:endParaRPr lang="en-US" sz="4400" b="1" dirty="0">
              <a:solidFill>
                <a:sysClr val="windowText" lastClr="0000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2590800"/>
            <a:ext cx="830579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ইটালিক</a:t>
            </a: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Ctrl  i </a:t>
            </a:r>
            <a:r>
              <a:rPr lang="en-US" sz="3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চাপতে</a:t>
            </a: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endParaRPr lang="en-US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9133" y="1752600"/>
            <a:ext cx="1782859" cy="76944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US" sz="4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  u</a:t>
            </a:r>
            <a:endParaRPr lang="en-US" sz="4400" b="1" dirty="0">
              <a:solidFill>
                <a:sysClr val="windowText" lastClr="0000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2" y="1832168"/>
            <a:ext cx="8153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আন্ডারলাইন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Ctrl  u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চাপতে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94156" y="2584744"/>
            <a:ext cx="830579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3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ইটালিক</a:t>
            </a:r>
            <a:r>
              <a:rPr lang="en-US" sz="3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3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Ctrl  i </a:t>
            </a:r>
            <a:r>
              <a:rPr lang="en-US" sz="3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চাপতে</a:t>
            </a:r>
            <a:r>
              <a:rPr lang="en-US" sz="3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endParaRPr lang="en-US" sz="3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1956" y="838200"/>
            <a:ext cx="10896600" cy="0"/>
          </a:xfrm>
          <a:prstGeom prst="line">
            <a:avLst/>
          </a:prstGeom>
          <a:ln w="5715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" t="5582" r="1984" b="4293"/>
          <a:stretch/>
        </p:blipFill>
        <p:spPr>
          <a:xfrm>
            <a:off x="1005774" y="3435116"/>
            <a:ext cx="8866909" cy="3049198"/>
          </a:xfrm>
          <a:prstGeom prst="rect">
            <a:avLst/>
          </a:prstGeom>
        </p:spPr>
      </p:pic>
      <p:sp>
        <p:nvSpPr>
          <p:cNvPr id="4" name="Up Arrow 3"/>
          <p:cNvSpPr/>
          <p:nvPr/>
        </p:nvSpPr>
        <p:spPr>
          <a:xfrm rot="4736537">
            <a:off x="2347892" y="4872473"/>
            <a:ext cx="571859" cy="196008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7751844">
            <a:off x="5070985" y="4198560"/>
            <a:ext cx="571859" cy="245694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458496" y="5418541"/>
            <a:ext cx="400751" cy="36431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932487" y="4638325"/>
            <a:ext cx="440826" cy="40075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343400" y="4638325"/>
            <a:ext cx="400751" cy="40075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 rot="18015876">
            <a:off x="5254782" y="4381525"/>
            <a:ext cx="571859" cy="222269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DA2A-A66F-4991-A197-666A6DDAE3B5}" type="datetime1">
              <a:rPr lang="en-US" smtClean="0"/>
              <a:t>07-Mar-20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শামীম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0561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22" presetClass="entr" presetSubtype="8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22" presetClass="entr" presetSubtype="2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22" presetClass="entr" presetSubtype="2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1" grpId="0"/>
      <p:bldP spid="6" grpId="1"/>
      <p:bldP spid="8" grpId="0"/>
      <p:bldP spid="9" grpId="0"/>
      <p:bldP spid="4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3628</TotalTime>
  <Words>1024</Words>
  <Application>Microsoft Office PowerPoint</Application>
  <PresentationFormat>Custom</PresentationFormat>
  <Paragraphs>217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Nikosh</vt:lpstr>
      <vt:lpstr>NikoshBAN</vt:lpstr>
      <vt:lpstr>NikoshLightBAN</vt:lpstr>
      <vt:lpstr>Siyam Rupali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B.C.C-1</dc:creator>
  <cp:lastModifiedBy>SHAMEEM</cp:lastModifiedBy>
  <cp:revision>553</cp:revision>
  <dcterms:created xsi:type="dcterms:W3CDTF">2014-04-16T06:10:17Z</dcterms:created>
  <dcterms:modified xsi:type="dcterms:W3CDTF">2020-03-07T17:55:55Z</dcterms:modified>
</cp:coreProperties>
</file>