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0BBEE-3655-4C42-8779-258D485DDEE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en-US"/>
        </a:p>
      </dgm:t>
    </dgm:pt>
    <dgm:pt modelId="{2EBAE3F1-3BED-40A6-AD20-F0701E4A60E3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কুমার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3CCB1A-942D-4037-B56B-B9F1FD28CF5F}" type="parTrans" cxnId="{61FFEC74-CB52-4568-B78B-D370848F9AE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9E2AEB-A12D-46A8-A590-973D6496B496}" type="sibTrans" cxnId="{61FFEC74-CB52-4568-B78B-D370848F9AE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15AE41-006B-49ED-B2F8-ECD9C2908DAE}">
      <dgm:prSet phldrT="[Text]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কুমারের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৫টি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জিনিসের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লিখ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801B8C-EA20-45CD-AEA5-04A788696A98}" type="parTrans" cxnId="{795F9C25-8577-4462-AFE7-399A80BBF6E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F90BE5-8A43-4384-B266-9D3AE8A1A061}" type="sibTrans" cxnId="{795F9C25-8577-4462-AFE7-399A80BBF6E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244368-5012-4749-876D-B3701B9080FA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দর্জি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AF6AEF-1F73-4BBF-9702-56A4AE07AB32}" type="parTrans" cxnId="{6647C151-6434-4F83-9896-790ABE4BB8C3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46B507-82B3-4C02-9AF4-BDFC2A641D7E}" type="sibTrans" cxnId="{6647C151-6434-4F83-9896-790ABE4BB8C3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5A221-C6DA-481A-A5D4-DFDA4F3225AD}">
      <dgm:prSet phldrT="[Text]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তাঁতি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সূতা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কাপড়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বূনে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5E47DA-E428-4DEE-B39F-4AA0D803AA26}" type="parTrans" cxnId="{8AB20381-0709-45BB-8884-E3E3F1F1919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9EFD6D-4D71-40FE-8BFD-41A7524C0F8D}" type="sibTrans" cxnId="{8AB20381-0709-45BB-8884-E3E3F1F1919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DAC738-A4C4-4985-951C-ABF0BB7624F2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রাজমিস্ত্রি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E5D1BA-89C6-40A5-90AA-3054BED508AA}" type="parTrans" cxnId="{D511BD8F-D53A-4793-B492-2032B52340A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5E96C4-BFBB-4FF5-AA55-B0A4F64721FB}" type="sibTrans" cxnId="{D511BD8F-D53A-4793-B492-2032B52340A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AFED5C-FC36-4420-8562-6927B44676C2}">
      <dgm:prSet phldrT="[Text]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রাজমিস্ত্রি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বাড়ি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AD875D-6613-4A6E-9692-96B41D617AD6}" type="parTrans" cxnId="{2AD7D9E0-DF94-459C-81C1-7B0E9D06015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6C8525-C6CA-456E-8A8E-70EFFF211AF6}" type="sibTrans" cxnId="{2AD7D9E0-DF94-459C-81C1-7B0E9D06015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94DEA0-EAF2-4D8C-BF22-6FA26F86EF0F}" type="pres">
      <dgm:prSet presAssocID="{65C0BBEE-3655-4C42-8779-258D485DDE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64600-3460-4E1D-BE76-03ED850D67B4}" type="pres">
      <dgm:prSet presAssocID="{65C0BBEE-3655-4C42-8779-258D485DDEE9}" presName="bkgdShp" presStyleLbl="alignAccFollowNode1" presStyleIdx="0" presStyleCnt="1"/>
      <dgm:spPr/>
    </dgm:pt>
    <dgm:pt modelId="{9ACF733E-5CC2-4F19-93AD-F97F1B7CF7FA}" type="pres">
      <dgm:prSet presAssocID="{65C0BBEE-3655-4C42-8779-258D485DDEE9}" presName="linComp" presStyleCnt="0"/>
      <dgm:spPr/>
    </dgm:pt>
    <dgm:pt modelId="{C93F8A0A-BD56-4498-B46E-5B3AB1622447}" type="pres">
      <dgm:prSet presAssocID="{2EBAE3F1-3BED-40A6-AD20-F0701E4A60E3}" presName="compNode" presStyleCnt="0"/>
      <dgm:spPr/>
    </dgm:pt>
    <dgm:pt modelId="{A1E30412-95AF-4ED2-A86E-34AF0948B87A}" type="pres">
      <dgm:prSet presAssocID="{2EBAE3F1-3BED-40A6-AD20-F0701E4A60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CC5BC-BA01-40C8-A6AB-AF182CB02E78}" type="pres">
      <dgm:prSet presAssocID="{2EBAE3F1-3BED-40A6-AD20-F0701E4A60E3}" presName="invisiNode" presStyleLbl="node1" presStyleIdx="0" presStyleCnt="3"/>
      <dgm:spPr/>
    </dgm:pt>
    <dgm:pt modelId="{780B50FF-5E73-46BC-AC04-16BAF46E00E5}" type="pres">
      <dgm:prSet presAssocID="{2EBAE3F1-3BED-40A6-AD20-F0701E4A60E3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8000" b="-78000"/>
          </a:stretch>
        </a:blipFill>
      </dgm:spPr>
    </dgm:pt>
    <dgm:pt modelId="{B5BB2E33-4566-4AA7-A372-3A0ED7BFD342}" type="pres">
      <dgm:prSet presAssocID="{539E2AEB-A12D-46A8-A590-973D6496B49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91C343-877D-4D29-829D-FC138758164A}" type="pres">
      <dgm:prSet presAssocID="{BE244368-5012-4749-876D-B3701B9080FA}" presName="compNode" presStyleCnt="0"/>
      <dgm:spPr/>
    </dgm:pt>
    <dgm:pt modelId="{5566FE1E-70B9-4B21-8B33-BBA854A898AE}" type="pres">
      <dgm:prSet presAssocID="{BE244368-5012-4749-876D-B3701B9080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E69F6-9566-476C-B136-B0B81EFBE2C1}" type="pres">
      <dgm:prSet presAssocID="{BE244368-5012-4749-876D-B3701B9080FA}" presName="invisiNode" presStyleLbl="node1" presStyleIdx="1" presStyleCnt="3"/>
      <dgm:spPr/>
    </dgm:pt>
    <dgm:pt modelId="{132AFD64-C6F0-4144-BBD2-84394D47F9EE}" type="pres">
      <dgm:prSet presAssocID="{BE244368-5012-4749-876D-B3701B9080FA}" presName="imagNode" presStyleLbl="fgImgPlace1" presStyleIdx="1" presStyleCnt="3" custLinFactNeighborY="305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B1D9FF47-1114-4D85-8564-38C3CFFBC777}" type="pres">
      <dgm:prSet presAssocID="{5546B507-82B3-4C02-9AF4-BDFC2A641D7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4C9D75C-A7E3-4134-9728-E9D42108CA79}" type="pres">
      <dgm:prSet presAssocID="{C3DAC738-A4C4-4985-951C-ABF0BB7624F2}" presName="compNode" presStyleCnt="0"/>
      <dgm:spPr/>
    </dgm:pt>
    <dgm:pt modelId="{B6D6851C-9635-4972-B7DD-D277C6FCCFA8}" type="pres">
      <dgm:prSet presAssocID="{C3DAC738-A4C4-4985-951C-ABF0BB7624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4CF3E-B605-4385-ACA3-ED6EFC506909}" type="pres">
      <dgm:prSet presAssocID="{C3DAC738-A4C4-4985-951C-ABF0BB7624F2}" presName="invisiNode" presStyleLbl="node1" presStyleIdx="2" presStyleCnt="3"/>
      <dgm:spPr/>
    </dgm:pt>
    <dgm:pt modelId="{59B59A18-9705-4DDC-90EE-91888D3E7243}" type="pres">
      <dgm:prSet presAssocID="{C3DAC738-A4C4-4985-951C-ABF0BB7624F2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</dgm:ptLst>
  <dgm:cxnLst>
    <dgm:cxn modelId="{8A3951FE-AC66-4579-9562-8113F3D72E23}" type="presOf" srcId="{65C0BBEE-3655-4C42-8779-258D485DDEE9}" destId="{F494DEA0-EAF2-4D8C-BF22-6FA26F86EF0F}" srcOrd="0" destOrd="0" presId="urn:microsoft.com/office/officeart/2005/8/layout/pList2"/>
    <dgm:cxn modelId="{DA3842A8-6F7A-4543-88AF-AE0255AA0E18}" type="presOf" srcId="{C3DAC738-A4C4-4985-951C-ABF0BB7624F2}" destId="{B6D6851C-9635-4972-B7DD-D277C6FCCFA8}" srcOrd="0" destOrd="0" presId="urn:microsoft.com/office/officeart/2005/8/layout/pList2"/>
    <dgm:cxn modelId="{795F9C25-8577-4462-AFE7-399A80BBF6EC}" srcId="{2EBAE3F1-3BED-40A6-AD20-F0701E4A60E3}" destId="{1D15AE41-006B-49ED-B2F8-ECD9C2908DAE}" srcOrd="0" destOrd="0" parTransId="{A0801B8C-EA20-45CD-AEA5-04A788696A98}" sibTransId="{4AF90BE5-8A43-4384-B266-9D3AE8A1A061}"/>
    <dgm:cxn modelId="{6CF720F5-7F14-4116-989B-D0F655E4411F}" type="presOf" srcId="{1D15AE41-006B-49ED-B2F8-ECD9C2908DAE}" destId="{A1E30412-95AF-4ED2-A86E-34AF0948B87A}" srcOrd="0" destOrd="1" presId="urn:microsoft.com/office/officeart/2005/8/layout/pList2"/>
    <dgm:cxn modelId="{E6F4B3AD-CA10-4910-86CA-4A0DFD699104}" type="presOf" srcId="{539E2AEB-A12D-46A8-A590-973D6496B496}" destId="{B5BB2E33-4566-4AA7-A372-3A0ED7BFD342}" srcOrd="0" destOrd="0" presId="urn:microsoft.com/office/officeart/2005/8/layout/pList2"/>
    <dgm:cxn modelId="{DADBEB32-876A-481F-B0FA-17C54288E2B1}" type="presOf" srcId="{BE244368-5012-4749-876D-B3701B9080FA}" destId="{5566FE1E-70B9-4B21-8B33-BBA854A898AE}" srcOrd="0" destOrd="0" presId="urn:microsoft.com/office/officeart/2005/8/layout/pList2"/>
    <dgm:cxn modelId="{2AD7D9E0-DF94-459C-81C1-7B0E9D060152}" srcId="{C3DAC738-A4C4-4985-951C-ABF0BB7624F2}" destId="{EAAFED5C-FC36-4420-8562-6927B44676C2}" srcOrd="0" destOrd="0" parTransId="{1CAD875D-6613-4A6E-9692-96B41D617AD6}" sibTransId="{656C8525-C6CA-456E-8A8E-70EFFF211AF6}"/>
    <dgm:cxn modelId="{6647C151-6434-4F83-9896-790ABE4BB8C3}" srcId="{65C0BBEE-3655-4C42-8779-258D485DDEE9}" destId="{BE244368-5012-4749-876D-B3701B9080FA}" srcOrd="1" destOrd="0" parTransId="{EBAF6AEF-1F73-4BBF-9702-56A4AE07AB32}" sibTransId="{5546B507-82B3-4C02-9AF4-BDFC2A641D7E}"/>
    <dgm:cxn modelId="{E36CC040-BC66-4AE5-9395-186D5F57431E}" type="presOf" srcId="{EAAFED5C-FC36-4420-8562-6927B44676C2}" destId="{B6D6851C-9635-4972-B7DD-D277C6FCCFA8}" srcOrd="0" destOrd="1" presId="urn:microsoft.com/office/officeart/2005/8/layout/pList2"/>
    <dgm:cxn modelId="{9B5E3708-9BE8-41B0-911F-C37724654376}" type="presOf" srcId="{9F85A221-C6DA-481A-A5D4-DFDA4F3225AD}" destId="{5566FE1E-70B9-4B21-8B33-BBA854A898AE}" srcOrd="0" destOrd="1" presId="urn:microsoft.com/office/officeart/2005/8/layout/pList2"/>
    <dgm:cxn modelId="{61FFEC74-CB52-4568-B78B-D370848F9AEE}" srcId="{65C0BBEE-3655-4C42-8779-258D485DDEE9}" destId="{2EBAE3F1-3BED-40A6-AD20-F0701E4A60E3}" srcOrd="0" destOrd="0" parTransId="{813CCB1A-942D-4037-B56B-B9F1FD28CF5F}" sibTransId="{539E2AEB-A12D-46A8-A590-973D6496B496}"/>
    <dgm:cxn modelId="{9FA1B78F-398C-4495-9C1B-C5FCA35D69A7}" type="presOf" srcId="{5546B507-82B3-4C02-9AF4-BDFC2A641D7E}" destId="{B1D9FF47-1114-4D85-8564-38C3CFFBC777}" srcOrd="0" destOrd="0" presId="urn:microsoft.com/office/officeart/2005/8/layout/pList2"/>
    <dgm:cxn modelId="{8AB20381-0709-45BB-8884-E3E3F1F1919D}" srcId="{BE244368-5012-4749-876D-B3701B9080FA}" destId="{9F85A221-C6DA-481A-A5D4-DFDA4F3225AD}" srcOrd="0" destOrd="0" parTransId="{A35E47DA-E428-4DEE-B39F-4AA0D803AA26}" sibTransId="{1E9EFD6D-4D71-40FE-8BFD-41A7524C0F8D}"/>
    <dgm:cxn modelId="{D511BD8F-D53A-4793-B492-2032B52340A8}" srcId="{65C0BBEE-3655-4C42-8779-258D485DDEE9}" destId="{C3DAC738-A4C4-4985-951C-ABF0BB7624F2}" srcOrd="2" destOrd="0" parTransId="{D7E5D1BA-89C6-40A5-90AA-3054BED508AA}" sibTransId="{A05E96C4-BFBB-4FF5-AA55-B0A4F64721FB}"/>
    <dgm:cxn modelId="{231EF9C8-F0A0-4973-BA50-7C98CCC74AE4}" type="presOf" srcId="{2EBAE3F1-3BED-40A6-AD20-F0701E4A60E3}" destId="{A1E30412-95AF-4ED2-A86E-34AF0948B87A}" srcOrd="0" destOrd="0" presId="urn:microsoft.com/office/officeart/2005/8/layout/pList2"/>
    <dgm:cxn modelId="{ED2CB822-2BB7-4E19-BEEB-9D4DB59AF2BD}" type="presParOf" srcId="{F494DEA0-EAF2-4D8C-BF22-6FA26F86EF0F}" destId="{9AB64600-3460-4E1D-BE76-03ED850D67B4}" srcOrd="0" destOrd="0" presId="urn:microsoft.com/office/officeart/2005/8/layout/pList2"/>
    <dgm:cxn modelId="{071B7FA8-CEA6-486F-BD6D-4E9F80E6312F}" type="presParOf" srcId="{F494DEA0-EAF2-4D8C-BF22-6FA26F86EF0F}" destId="{9ACF733E-5CC2-4F19-93AD-F97F1B7CF7FA}" srcOrd="1" destOrd="0" presId="urn:microsoft.com/office/officeart/2005/8/layout/pList2"/>
    <dgm:cxn modelId="{0C4EB054-6B81-40FC-BF48-63877755AD7D}" type="presParOf" srcId="{9ACF733E-5CC2-4F19-93AD-F97F1B7CF7FA}" destId="{C93F8A0A-BD56-4498-B46E-5B3AB1622447}" srcOrd="0" destOrd="0" presId="urn:microsoft.com/office/officeart/2005/8/layout/pList2"/>
    <dgm:cxn modelId="{3C6741A1-0F98-44A4-8C1F-C92B47F3877F}" type="presParOf" srcId="{C93F8A0A-BD56-4498-B46E-5B3AB1622447}" destId="{A1E30412-95AF-4ED2-A86E-34AF0948B87A}" srcOrd="0" destOrd="0" presId="urn:microsoft.com/office/officeart/2005/8/layout/pList2"/>
    <dgm:cxn modelId="{230B89EA-A662-49E0-968D-8065C84E0BEC}" type="presParOf" srcId="{C93F8A0A-BD56-4498-B46E-5B3AB1622447}" destId="{237CC5BC-BA01-40C8-A6AB-AF182CB02E78}" srcOrd="1" destOrd="0" presId="urn:microsoft.com/office/officeart/2005/8/layout/pList2"/>
    <dgm:cxn modelId="{4CFFAA36-D967-44CC-85D9-0C9175A5F61B}" type="presParOf" srcId="{C93F8A0A-BD56-4498-B46E-5B3AB1622447}" destId="{780B50FF-5E73-46BC-AC04-16BAF46E00E5}" srcOrd="2" destOrd="0" presId="urn:microsoft.com/office/officeart/2005/8/layout/pList2"/>
    <dgm:cxn modelId="{EDCFE63E-C1AF-46A3-AC6E-01869FCE091B}" type="presParOf" srcId="{9ACF733E-5CC2-4F19-93AD-F97F1B7CF7FA}" destId="{B5BB2E33-4566-4AA7-A372-3A0ED7BFD342}" srcOrd="1" destOrd="0" presId="urn:microsoft.com/office/officeart/2005/8/layout/pList2"/>
    <dgm:cxn modelId="{FE57F84A-1A2E-4D39-AF41-53EF2886278F}" type="presParOf" srcId="{9ACF733E-5CC2-4F19-93AD-F97F1B7CF7FA}" destId="{3B91C343-877D-4D29-829D-FC138758164A}" srcOrd="2" destOrd="0" presId="urn:microsoft.com/office/officeart/2005/8/layout/pList2"/>
    <dgm:cxn modelId="{F165C288-B52A-4DC7-843C-A919F8519EE6}" type="presParOf" srcId="{3B91C343-877D-4D29-829D-FC138758164A}" destId="{5566FE1E-70B9-4B21-8B33-BBA854A898AE}" srcOrd="0" destOrd="0" presId="urn:microsoft.com/office/officeart/2005/8/layout/pList2"/>
    <dgm:cxn modelId="{BFA8A456-32F4-4048-88CA-3E89A902D590}" type="presParOf" srcId="{3B91C343-877D-4D29-829D-FC138758164A}" destId="{F08E69F6-9566-476C-B136-B0B81EFBE2C1}" srcOrd="1" destOrd="0" presId="urn:microsoft.com/office/officeart/2005/8/layout/pList2"/>
    <dgm:cxn modelId="{DB5EDCC5-9784-4339-A84C-5C7ECAA5FE9B}" type="presParOf" srcId="{3B91C343-877D-4D29-829D-FC138758164A}" destId="{132AFD64-C6F0-4144-BBD2-84394D47F9EE}" srcOrd="2" destOrd="0" presId="urn:microsoft.com/office/officeart/2005/8/layout/pList2"/>
    <dgm:cxn modelId="{E7713DBD-A823-4DEA-8B87-3187DE5A7610}" type="presParOf" srcId="{9ACF733E-5CC2-4F19-93AD-F97F1B7CF7FA}" destId="{B1D9FF47-1114-4D85-8564-38C3CFFBC777}" srcOrd="3" destOrd="0" presId="urn:microsoft.com/office/officeart/2005/8/layout/pList2"/>
    <dgm:cxn modelId="{CE21CA84-4156-4248-B6B4-FB3289D7600A}" type="presParOf" srcId="{9ACF733E-5CC2-4F19-93AD-F97F1B7CF7FA}" destId="{B4C9D75C-A7E3-4134-9728-E9D42108CA79}" srcOrd="4" destOrd="0" presId="urn:microsoft.com/office/officeart/2005/8/layout/pList2"/>
    <dgm:cxn modelId="{FEA13F13-F834-491F-8630-29B7AE321A2C}" type="presParOf" srcId="{B4C9D75C-A7E3-4134-9728-E9D42108CA79}" destId="{B6D6851C-9635-4972-B7DD-D277C6FCCFA8}" srcOrd="0" destOrd="0" presId="urn:microsoft.com/office/officeart/2005/8/layout/pList2"/>
    <dgm:cxn modelId="{2B1763FB-F842-4922-A665-2789252D2EBD}" type="presParOf" srcId="{B4C9D75C-A7E3-4134-9728-E9D42108CA79}" destId="{7F64CF3E-B605-4385-ACA3-ED6EFC506909}" srcOrd="1" destOrd="0" presId="urn:microsoft.com/office/officeart/2005/8/layout/pList2"/>
    <dgm:cxn modelId="{57CEE7B8-F572-4435-90E3-A2DD100A54C1}" type="presParOf" srcId="{B4C9D75C-A7E3-4134-9728-E9D42108CA79}" destId="{59B59A18-9705-4DDC-90EE-91888D3E724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64600-3460-4E1D-BE76-03ED850D67B4}">
      <dsp:nvSpPr>
        <dsp:cNvPr id="0" name=""/>
        <dsp:cNvSpPr/>
      </dsp:nvSpPr>
      <dsp:spPr>
        <a:xfrm>
          <a:off x="0" y="0"/>
          <a:ext cx="12192000" cy="24751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B50FF-5E73-46BC-AC04-16BAF46E00E5}">
      <dsp:nvSpPr>
        <dsp:cNvPr id="0" name=""/>
        <dsp:cNvSpPr/>
      </dsp:nvSpPr>
      <dsp:spPr>
        <a:xfrm>
          <a:off x="365759" y="330015"/>
          <a:ext cx="3581400" cy="18150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8000" b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30412-95AF-4ED2-A86E-34AF0948B87A}">
      <dsp:nvSpPr>
        <dsp:cNvPr id="0" name=""/>
        <dsp:cNvSpPr/>
      </dsp:nvSpPr>
      <dsp:spPr>
        <a:xfrm rot="10800000">
          <a:off x="365759" y="2475114"/>
          <a:ext cx="3581400" cy="30251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en-US" sz="4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 </a:t>
          </a:r>
          <a:r>
            <a:rPr lang="en-US" sz="4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কুমার</a:t>
          </a:r>
          <a:r>
            <a:rPr lang="en-US" sz="4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কুমারের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৫টি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জিনিসের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লিখ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58792" y="2475114"/>
        <a:ext cx="3395334" cy="2932107"/>
      </dsp:txXfrm>
    </dsp:sp>
    <dsp:sp modelId="{132AFD64-C6F0-4144-BBD2-84394D47F9EE}">
      <dsp:nvSpPr>
        <dsp:cNvPr id="0" name=""/>
        <dsp:cNvSpPr/>
      </dsp:nvSpPr>
      <dsp:spPr>
        <a:xfrm>
          <a:off x="4305300" y="385447"/>
          <a:ext cx="3581400" cy="18150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6FE1E-70B9-4B21-8B33-BBA854A898AE}">
      <dsp:nvSpPr>
        <dsp:cNvPr id="0" name=""/>
        <dsp:cNvSpPr/>
      </dsp:nvSpPr>
      <dsp:spPr>
        <a:xfrm rot="10800000">
          <a:off x="4305300" y="2475114"/>
          <a:ext cx="3581400" cy="30251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sz="4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দর্জি</a:t>
          </a:r>
          <a:r>
            <a:rPr lang="en-US" sz="4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তাঁতি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সূতা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কাপড়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বূনে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398333" y="2475114"/>
        <a:ext cx="3395334" cy="2932107"/>
      </dsp:txXfrm>
    </dsp:sp>
    <dsp:sp modelId="{59B59A18-9705-4DDC-90EE-91888D3E7243}">
      <dsp:nvSpPr>
        <dsp:cNvPr id="0" name=""/>
        <dsp:cNvSpPr/>
      </dsp:nvSpPr>
      <dsp:spPr>
        <a:xfrm>
          <a:off x="8244840" y="330015"/>
          <a:ext cx="3581400" cy="18150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6851C-9635-4972-B7DD-D277C6FCCFA8}">
      <dsp:nvSpPr>
        <dsp:cNvPr id="0" name=""/>
        <dsp:cNvSpPr/>
      </dsp:nvSpPr>
      <dsp:spPr>
        <a:xfrm rot="10800000">
          <a:off x="8244840" y="2475114"/>
          <a:ext cx="3581400" cy="30251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sz="4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রাজমিস্ত্রি</a:t>
          </a:r>
          <a:r>
            <a:rPr lang="en-US" sz="4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রাজমিস্ত্রি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বাড়ি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3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8337873" y="2475114"/>
        <a:ext cx="3395334" cy="293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5BE7-9E6C-426B-A9FA-9336CB1560C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0589-51B8-4A64-A7CE-05B27326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6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5BE7-9E6C-426B-A9FA-9336CB1560C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0589-51B8-4A64-A7CE-05B27326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6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5BE7-9E6C-426B-A9FA-9336CB1560C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0589-51B8-4A64-A7CE-05B27326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7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5BE7-9E6C-426B-A9FA-9336CB1560C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0589-51B8-4A64-A7CE-05B27326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5BE7-9E6C-426B-A9FA-9336CB1560C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0589-51B8-4A64-A7CE-05B27326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5BE7-9E6C-426B-A9FA-9336CB1560C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0589-51B8-4A64-A7CE-05B27326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5BE7-9E6C-426B-A9FA-9336CB1560C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0589-51B8-4A64-A7CE-05B27326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9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5BE7-9E6C-426B-A9FA-9336CB1560C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0589-51B8-4A64-A7CE-05B27326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5BE7-9E6C-426B-A9FA-9336CB1560C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0589-51B8-4A64-A7CE-05B27326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5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5BE7-9E6C-426B-A9FA-9336CB1560C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0589-51B8-4A64-A7CE-05B27326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1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5BE7-9E6C-426B-A9FA-9336CB1560C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0589-51B8-4A64-A7CE-05B27326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0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0"/>
            <a:ext cx="11979962" cy="6871252"/>
            <a:chOff x="-1" y="0"/>
            <a:chExt cx="11979962" cy="6871252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6016488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54369" y="13252"/>
              <a:ext cx="6025592" cy="6858000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C5BE7-9E6C-426B-A9FA-9336CB1560C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0589-51B8-4A64-A7CE-05B27326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2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CIRFZLV06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15000" b="1" dirty="0" err="1" smtClean="0">
                <a:ln w="6600">
                  <a:solidFill>
                    <a:schemeClr val="bg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ln w="6600">
                <a:solidFill>
                  <a:schemeClr val="bg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" y="1"/>
            <a:ext cx="10293926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" y="3995678"/>
            <a:ext cx="12192000" cy="286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রড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ক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bn-IN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জায়গাতেই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9080" y="2717861"/>
            <a:ext cx="3033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https://youtu.be/_NvyPXycrco</a:t>
            </a:r>
          </a:p>
        </p:txBody>
      </p:sp>
    </p:spTree>
    <p:extLst>
      <p:ext uri="{BB962C8B-B14F-4D97-AF65-F5344CB8AC3E}">
        <p14:creationId xmlns:p14="http://schemas.microsoft.com/office/powerpoint/2010/main" val="31399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59" y="0"/>
            <a:ext cx="4619445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1673" y="2743200"/>
            <a:ext cx="6099986" cy="1330036"/>
            <a:chOff x="221673" y="2743200"/>
            <a:chExt cx="6099986" cy="1330036"/>
          </a:xfrm>
        </p:grpSpPr>
        <p:sp>
          <p:nvSpPr>
            <p:cNvPr id="6" name="Right Arrow 5"/>
            <p:cNvSpPr/>
            <p:nvPr/>
          </p:nvSpPr>
          <p:spPr>
            <a:xfrm>
              <a:off x="221673" y="2743200"/>
              <a:ext cx="6099986" cy="1330036"/>
            </a:xfrm>
            <a:prstGeom prst="rightArrow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3236" y="2921168"/>
              <a:ext cx="4904510" cy="1015663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</a:t>
              </a:r>
              <a:r>
                <a:rPr lang="en-US" sz="6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r>
                <a:rPr lang="en-US" sz="6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সংযোগ</a:t>
              </a:r>
              <a:r>
                <a:rPr lang="en-US" sz="6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6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0" y="1205344"/>
          <a:ext cx="12192000" cy="5500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02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12192001" cy="10390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39092"/>
            <a:ext cx="4710545" cy="10156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382" y="2746886"/>
            <a:ext cx="9717206" cy="25545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----------------------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-------------- 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-----------------।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9654" y="2626470"/>
            <a:ext cx="2576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7399" y="3181620"/>
            <a:ext cx="2576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085" y="3777373"/>
            <a:ext cx="2576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9675" y="4376798"/>
            <a:ext cx="2576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12192001" cy="10390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31128"/>
            <a:ext cx="12192001" cy="10156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দর্জি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5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3964"/>
            <a:ext cx="11568545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bn-IN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444603"/>
            <a:ext cx="11568545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করেন এরকম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 পেশার নাম বল।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780" y="221672"/>
            <a:ext cx="7119168" cy="15696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655" y="2175163"/>
            <a:ext cx="11485418" cy="258532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1) 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আছে এমন কয়েকটি মাটির জিনিসের নাম লিখে আনবে।</a:t>
            </a:r>
          </a:p>
          <a:p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2) 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 কাজের বর্ণনা 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বাক্যে লিখ।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9688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9600" b="1" dirty="0" smtClean="0">
                <a:ln w="66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b="1" dirty="0">
              <a:ln w="66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5" y="1209685"/>
            <a:ext cx="5832764" cy="37856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বসাক</a:t>
            </a:r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সান্তাহার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হার্ভে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1257" y="1394351"/>
            <a:ext cx="5622051" cy="34163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HeroicExtremeLeftFacing">
              <a:rot lat="21427739" lon="1212989" rev="675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 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তৃতীয়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৪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 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6327" y="1"/>
            <a:ext cx="5299366" cy="59574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পরিচিতি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58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bg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00986"/>
            <a:ext cx="12192000" cy="2123658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33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৬.১.১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সমাজের বিভিন্ন ধরণের পেশার তালিকা তৈরি করতে পারবে।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৬.১.২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ধরণের পেশাজীবীর কাজের বর্ণনা দিতে পারবে।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৬.১.৩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সমাজে সকল কাজই গুরুত্বপূর্ণ তা বুঝতে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211" y="4335791"/>
            <a:ext cx="633152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0" y="5533098"/>
            <a:ext cx="118872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4330050" y="2590800"/>
            <a:ext cx="3921847" cy="37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https://youtu.be/MCIRFZLV064</a:t>
            </a:r>
          </a:p>
        </p:txBody>
      </p:sp>
    </p:spTree>
    <p:extLst>
      <p:ext uri="{BB962C8B-B14F-4D97-AF65-F5344CB8AC3E}">
        <p14:creationId xmlns:p14="http://schemas.microsoft.com/office/powerpoint/2010/main" val="7585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329188"/>
            <a:ext cx="12192000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তৈরি করেন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8560" r="12473"/>
          <a:stretch/>
        </p:blipFill>
        <p:spPr>
          <a:xfrm>
            <a:off x="122831" y="150124"/>
            <a:ext cx="3630304" cy="36148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>
          <a:xfrm>
            <a:off x="4333449" y="177419"/>
            <a:ext cx="3786969" cy="36148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732" y="177419"/>
            <a:ext cx="3278164" cy="36148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32013" y="4080681"/>
            <a:ext cx="3084394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কলসি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0732" y="4034514"/>
            <a:ext cx="3316406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পুতুল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1057" y="4080681"/>
            <a:ext cx="3330053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হাঁড়ি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" y="1"/>
            <a:ext cx="10293926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95678"/>
            <a:ext cx="12192000" cy="2862322"/>
          </a:xfrm>
          <a:prstGeom prst="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99000">
                <a:schemeClr val="accent5">
                  <a:satMod val="110000"/>
                  <a:lumMod val="100000"/>
                  <a:shade val="100000"/>
                </a:schemeClr>
              </a:gs>
              <a:gs pos="55000">
                <a:schemeClr val="bg2"/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কাদামাটি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পাতিল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টব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ক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6240" y="2496188"/>
            <a:ext cx="308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https://youtu.be/M1PvGxbfLCI</a:t>
            </a:r>
          </a:p>
        </p:txBody>
      </p:sp>
    </p:spTree>
    <p:extLst>
      <p:ext uri="{BB962C8B-B14F-4D97-AF65-F5344CB8AC3E}">
        <p14:creationId xmlns:p14="http://schemas.microsoft.com/office/powerpoint/2010/main" val="5194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" y="1"/>
            <a:ext cx="10293926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" y="4919008"/>
            <a:ext cx="12192000" cy="1938992"/>
          </a:xfrm>
          <a:prstGeom prst="rect">
            <a:avLst/>
          </a:prstGeom>
          <a:gradFill flip="none" rotWithShape="1">
            <a:gsLst>
              <a:gs pos="62000">
                <a:schemeClr val="bg2"/>
              </a:gs>
              <a:gs pos="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রেশম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পশমের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বুনেন</a:t>
            </a:r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2782" y="2272784"/>
            <a:ext cx="3106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https://youtu.be/bi8eYYbZQUg</a:t>
            </a:r>
          </a:p>
        </p:txBody>
      </p:sp>
    </p:spTree>
    <p:extLst>
      <p:ext uri="{BB962C8B-B14F-4D97-AF65-F5344CB8AC3E}">
        <p14:creationId xmlns:p14="http://schemas.microsoft.com/office/powerpoint/2010/main" val="16431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" y="1"/>
            <a:ext cx="10293926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" y="3918565"/>
            <a:ext cx="12192000" cy="286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দর্জি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ক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9133" y="2487097"/>
            <a:ext cx="3113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https://youtu.be/ZYt8maYaqUc</a:t>
            </a:r>
          </a:p>
        </p:txBody>
      </p:sp>
    </p:spTree>
    <p:extLst>
      <p:ext uri="{BB962C8B-B14F-4D97-AF65-F5344CB8AC3E}">
        <p14:creationId xmlns:p14="http://schemas.microsoft.com/office/powerpoint/2010/main" val="87251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342</Words>
  <Application>Microsoft Office PowerPoint</Application>
  <PresentationFormat>Widescreen</PresentationFormat>
  <Paragraphs>59</Paragraphs>
  <Slides>17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ratan bashak</dc:creator>
  <cp:lastModifiedBy>ratan bashak</cp:lastModifiedBy>
  <cp:revision>2</cp:revision>
  <dcterms:created xsi:type="dcterms:W3CDTF">2020-03-08T06:40:14Z</dcterms:created>
  <dcterms:modified xsi:type="dcterms:W3CDTF">2020-03-08T06:43:11Z</dcterms:modified>
</cp:coreProperties>
</file>