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6" r:id="rId16"/>
    <p:sldId id="271" r:id="rId17"/>
    <p:sldId id="272" r:id="rId18"/>
    <p:sldId id="273" r:id="rId19"/>
    <p:sldId id="274" r:id="rId20"/>
    <p:sldId id="275" r:id="rId21"/>
  </p:sldIdLst>
  <p:sldSz cx="9906000" cy="6858000" type="A4"/>
  <p:notesSz cx="6858000" cy="9144000"/>
  <p:defaultTextStyle>
    <a:defPPr>
      <a:defRPr lang="en-US"/>
    </a:defPPr>
    <a:lvl1pPr marL="0" algn="l" defTabSz="10727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59" algn="l" defTabSz="10727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717" algn="l" defTabSz="10727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077" algn="l" defTabSz="10727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436" algn="l" defTabSz="10727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794" algn="l" defTabSz="10727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153" algn="l" defTabSz="10727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513" algn="l" defTabSz="10727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871" algn="l" defTabSz="10727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410" y="-1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F9ED4-B2F1-459C-96F9-2BFE8C05471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EBCA5-BA16-47D3-9F0A-70C230359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5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BCA5-BA16-47D3-9F0A-70C2303594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BCA5-BA16-47D3-9F0A-70C2303594B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2368"/>
            </a:avLst>
          </a:prstGeom>
          <a:gradFill>
            <a:gsLst>
              <a:gs pos="49000">
                <a:srgbClr val="03D4A8">
                  <a:alpha val="55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2" tIns="53636" rIns="107272" bIns="5363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47" b="44023"/>
          <a:stretch/>
        </p:blipFill>
        <p:spPr>
          <a:xfrm flipH="1">
            <a:off x="9080500" y="2"/>
            <a:ext cx="825500" cy="78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47" b="44023"/>
          <a:stretch/>
        </p:blipFill>
        <p:spPr>
          <a:xfrm rot="10800000" flipH="1">
            <a:off x="1" y="6074835"/>
            <a:ext cx="825500" cy="783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47" b="44023"/>
          <a:stretch/>
        </p:blipFill>
        <p:spPr>
          <a:xfrm rot="5400000" flipH="1">
            <a:off x="9100784" y="6052786"/>
            <a:ext cx="762000" cy="848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47" b="44023"/>
          <a:stretch/>
        </p:blipFill>
        <p:spPr>
          <a:xfrm rot="16200000" flipH="1">
            <a:off x="43216" y="-43215"/>
            <a:ext cx="762000" cy="848431"/>
          </a:xfrm>
          <a:prstGeom prst="rect">
            <a:avLst/>
          </a:prstGeom>
        </p:spPr>
      </p:pic>
      <p:sp>
        <p:nvSpPr>
          <p:cNvPr id="13" name="Flowchart: Sort 12"/>
          <p:cNvSpPr/>
          <p:nvPr userDrawn="1"/>
        </p:nvSpPr>
        <p:spPr>
          <a:xfrm>
            <a:off x="0" y="1371600"/>
            <a:ext cx="247650" cy="3810000"/>
          </a:xfrm>
          <a:prstGeom prst="flowChartSor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2" tIns="53636" rIns="107272" bIns="53636"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9658350" y="1447800"/>
            <a:ext cx="247650" cy="3810000"/>
          </a:xfrm>
          <a:prstGeom prst="flowChartSor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2" tIns="53636" rIns="107272" bIns="53636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67100" y="6687982"/>
            <a:ext cx="2971800" cy="292986"/>
          </a:xfrm>
          <a:prstGeom prst="rect">
            <a:avLst/>
          </a:prstGeom>
          <a:noFill/>
        </p:spPr>
        <p:txBody>
          <a:bodyPr wrap="square" lIns="107272" tIns="53636" rIns="107272" bIns="53636" rtlCol="0">
            <a:spAutoFit/>
          </a:bodyPr>
          <a:lstStyle/>
          <a:p>
            <a:pPr algn="ctr"/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6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7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0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6359" indent="0">
              <a:buNone/>
              <a:defRPr sz="2300" b="1"/>
            </a:lvl2pPr>
            <a:lvl3pPr marL="1072717" indent="0">
              <a:buNone/>
              <a:defRPr sz="2100" b="1"/>
            </a:lvl3pPr>
            <a:lvl4pPr marL="1609077" indent="0">
              <a:buNone/>
              <a:defRPr sz="1900" b="1"/>
            </a:lvl4pPr>
            <a:lvl5pPr marL="2145436" indent="0">
              <a:buNone/>
              <a:defRPr sz="1900" b="1"/>
            </a:lvl5pPr>
            <a:lvl6pPr marL="2681794" indent="0">
              <a:buNone/>
              <a:defRPr sz="1900" b="1"/>
            </a:lvl6pPr>
            <a:lvl7pPr marL="3218153" indent="0">
              <a:buNone/>
              <a:defRPr sz="1900" b="1"/>
            </a:lvl7pPr>
            <a:lvl8pPr marL="3754513" indent="0">
              <a:buNone/>
              <a:defRPr sz="1900" b="1"/>
            </a:lvl8pPr>
            <a:lvl9pPr marL="4290871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4"/>
            <a:ext cx="4378589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6359" indent="0">
              <a:buNone/>
              <a:defRPr sz="2300" b="1"/>
            </a:lvl2pPr>
            <a:lvl3pPr marL="1072717" indent="0">
              <a:buNone/>
              <a:defRPr sz="2100" b="1"/>
            </a:lvl3pPr>
            <a:lvl4pPr marL="1609077" indent="0">
              <a:buNone/>
              <a:defRPr sz="1900" b="1"/>
            </a:lvl4pPr>
            <a:lvl5pPr marL="2145436" indent="0">
              <a:buNone/>
              <a:defRPr sz="1900" b="1"/>
            </a:lvl5pPr>
            <a:lvl6pPr marL="2681794" indent="0">
              <a:buNone/>
              <a:defRPr sz="1900" b="1"/>
            </a:lvl6pPr>
            <a:lvl7pPr marL="3218153" indent="0">
              <a:buNone/>
              <a:defRPr sz="1900" b="1"/>
            </a:lvl7pPr>
            <a:lvl8pPr marL="3754513" indent="0">
              <a:buNone/>
              <a:defRPr sz="1900" b="1"/>
            </a:lvl8pPr>
            <a:lvl9pPr marL="4290871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1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4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59" indent="0">
              <a:buNone/>
              <a:defRPr sz="1400"/>
            </a:lvl2pPr>
            <a:lvl3pPr marL="1072717" indent="0">
              <a:buNone/>
              <a:defRPr sz="1200"/>
            </a:lvl3pPr>
            <a:lvl4pPr marL="1609077" indent="0">
              <a:buNone/>
              <a:defRPr sz="1000"/>
            </a:lvl4pPr>
            <a:lvl5pPr marL="2145436" indent="0">
              <a:buNone/>
              <a:defRPr sz="1000"/>
            </a:lvl5pPr>
            <a:lvl6pPr marL="2681794" indent="0">
              <a:buNone/>
              <a:defRPr sz="1000"/>
            </a:lvl6pPr>
            <a:lvl7pPr marL="3218153" indent="0">
              <a:buNone/>
              <a:defRPr sz="1000"/>
            </a:lvl7pPr>
            <a:lvl8pPr marL="3754513" indent="0">
              <a:buNone/>
              <a:defRPr sz="1000"/>
            </a:lvl8pPr>
            <a:lvl9pPr marL="42908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36359" indent="0">
              <a:buNone/>
              <a:defRPr sz="3300"/>
            </a:lvl2pPr>
            <a:lvl3pPr marL="1072717" indent="0">
              <a:buNone/>
              <a:defRPr sz="2900"/>
            </a:lvl3pPr>
            <a:lvl4pPr marL="1609077" indent="0">
              <a:buNone/>
              <a:defRPr sz="2300"/>
            </a:lvl4pPr>
            <a:lvl5pPr marL="2145436" indent="0">
              <a:buNone/>
              <a:defRPr sz="2300"/>
            </a:lvl5pPr>
            <a:lvl6pPr marL="2681794" indent="0">
              <a:buNone/>
              <a:defRPr sz="2300"/>
            </a:lvl6pPr>
            <a:lvl7pPr marL="3218153" indent="0">
              <a:buNone/>
              <a:defRPr sz="2300"/>
            </a:lvl7pPr>
            <a:lvl8pPr marL="3754513" indent="0">
              <a:buNone/>
              <a:defRPr sz="2300"/>
            </a:lvl8pPr>
            <a:lvl9pPr marL="4290871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1"/>
          </a:xfrm>
        </p:spPr>
        <p:txBody>
          <a:bodyPr/>
          <a:lstStyle>
            <a:lvl1pPr marL="0" indent="0">
              <a:buNone/>
              <a:defRPr sz="1600"/>
            </a:lvl1pPr>
            <a:lvl2pPr marL="536359" indent="0">
              <a:buNone/>
              <a:defRPr sz="1400"/>
            </a:lvl2pPr>
            <a:lvl3pPr marL="1072717" indent="0">
              <a:buNone/>
              <a:defRPr sz="1200"/>
            </a:lvl3pPr>
            <a:lvl4pPr marL="1609077" indent="0">
              <a:buNone/>
              <a:defRPr sz="1000"/>
            </a:lvl4pPr>
            <a:lvl5pPr marL="2145436" indent="0">
              <a:buNone/>
              <a:defRPr sz="1000"/>
            </a:lvl5pPr>
            <a:lvl6pPr marL="2681794" indent="0">
              <a:buNone/>
              <a:defRPr sz="1000"/>
            </a:lvl6pPr>
            <a:lvl7pPr marL="3218153" indent="0">
              <a:buNone/>
              <a:defRPr sz="1000"/>
            </a:lvl7pPr>
            <a:lvl8pPr marL="3754513" indent="0">
              <a:buNone/>
              <a:defRPr sz="1000"/>
            </a:lvl8pPr>
            <a:lvl9pPr marL="42908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72" tIns="53636" rIns="107272" bIns="536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107272" tIns="53636" rIns="107272" bIns="53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107272" tIns="53636" rIns="107272" bIns="536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107272" tIns="53636" rIns="107272" bIns="536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107272" tIns="53636" rIns="107272" bIns="536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71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269" indent="-402269" algn="l" defTabSz="107271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83" indent="-335224" algn="l" defTabSz="107271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897" indent="-268180" algn="l" defTabSz="107271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256" indent="-268180" algn="l" defTabSz="107271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615" indent="-268180" algn="l" defTabSz="107271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9974" indent="-268180" algn="l" defTabSz="10727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333" indent="-268180" algn="l" defTabSz="10727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692" indent="-268180" algn="l" defTabSz="10727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051" indent="-268180" algn="l" defTabSz="10727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7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59" algn="l" defTabSz="10727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17" algn="l" defTabSz="10727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077" algn="l" defTabSz="10727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36" algn="l" defTabSz="10727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794" algn="l" defTabSz="10727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153" algn="l" defTabSz="10727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513" algn="l" defTabSz="10727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871" algn="l" defTabSz="10727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ppy+spring+happy+easter+beautiful+colored+butterflies+fly+in+greenery+and+Easter+Eggs+free+animation+gifs+ecards+clipart+photo+graphic+art+ideas+decoration+websites+background+blogger+free+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85800"/>
            <a:ext cx="6593174" cy="4419600"/>
          </a:xfrm>
          <a:prstGeom prst="ellipse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6" name="Picture 2" descr="E:\PICTURE\FLOWERS GIF\444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1854437" cy="1600200"/>
          </a:xfrm>
          <a:prstGeom prst="ellipse">
            <a:avLst/>
          </a:prstGeom>
          <a:noFill/>
        </p:spPr>
      </p:pic>
      <p:pic>
        <p:nvPicPr>
          <p:cNvPr id="1027" name="Picture 3" descr="E:\PICTURE\FLOWERS GIF\444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1269" y="304800"/>
            <a:ext cx="1766131" cy="1524000"/>
          </a:xfrm>
          <a:prstGeom prst="ellipse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5638800"/>
            <a:ext cx="7117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স্বাগতম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AUR\Desktop\New folder\s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5170715" cy="2895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59931" t="50052" b="1117"/>
          <a:stretch>
            <a:fillRect/>
          </a:stretch>
        </p:blipFill>
        <p:spPr bwMode="auto">
          <a:xfrm>
            <a:off x="6400800" y="662609"/>
            <a:ext cx="3048000" cy="543339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85800" y="391180"/>
            <a:ext cx="3200400" cy="523220"/>
          </a:xfrm>
          <a:prstGeom prst="homePlate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মনোযোগে দেখ ও বল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95800"/>
            <a:ext cx="5181600" cy="52322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কোন ধরণের দুর্ঘটনা বোঝা যায়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181600"/>
            <a:ext cx="3276600" cy="5232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সাপে কাটা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867400"/>
            <a:ext cx="5181600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এটা কীভাবে প্রতিরোধ করা যায়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97494"/>
            <a:ext cx="4499340" cy="337450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391180"/>
            <a:ext cx="3200400" cy="523220"/>
          </a:xfrm>
          <a:prstGeom prst="homePlate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মনোযোগে দেখ ও বল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051509"/>
            <a:ext cx="4495800" cy="66349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 নিয়ে নাড়া চাড়া করা যাবেনা  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03891"/>
            <a:ext cx="4490812" cy="3368109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235634" y="4953000"/>
            <a:ext cx="4365566" cy="914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ঝোপঝাড়,ইট, পাথরের ফাঁক,গর্ত এড়িয়ে চলতে হবে।   </a:t>
            </a:r>
            <a:endParaRPr lang="en-US" sz="2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91180"/>
            <a:ext cx="3200400" cy="523220"/>
          </a:xfrm>
          <a:prstGeom prst="homePlate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মনোযোগে দেখ ও বল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4697799"/>
            <a:ext cx="8229600" cy="78860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জঙ্গলে বা ঝোপে ঝাড়ে যেতে লম্বা লাঠি ব্যবহার করতে হবে ।   </a:t>
            </a:r>
            <a:endParaRPr lang="en-US" sz="1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 descr="C:\Users\ATAUR\Desktop\New folder\vgfggfh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19200"/>
            <a:ext cx="4272699" cy="3200400"/>
          </a:xfrm>
          <a:prstGeom prst="round2SameRect">
            <a:avLst>
              <a:gd name="adj1" fmla="val 13096"/>
              <a:gd name="adj2" fmla="val 0"/>
            </a:avLst>
          </a:prstGeom>
          <a:noFill/>
          <a:ln w="3810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990600" y="4758675"/>
            <a:ext cx="8382000" cy="6515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 চলাফেরায় টর্চ বা অন্য বাতি ব্যবহার করতে হবে। </a:t>
            </a:r>
            <a:endParaRPr lang="en-US" sz="2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C:\Users\ATAUR\Desktop\New folder\lkjh.jpg"/>
          <p:cNvPicPr>
            <a:picLocks noChangeAspect="1" noChangeArrowheads="1"/>
          </p:cNvPicPr>
          <p:nvPr/>
        </p:nvPicPr>
        <p:blipFill>
          <a:blip r:embed="rId3"/>
          <a:srcRect r="3169"/>
          <a:stretch>
            <a:fillRect/>
          </a:stretch>
        </p:blipFill>
        <p:spPr bwMode="auto">
          <a:xfrm>
            <a:off x="381000" y="1219200"/>
            <a:ext cx="4656945" cy="3200400"/>
          </a:xfrm>
          <a:prstGeom prst="snip2Diag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/>
          <a:stretch>
            <a:fillRect/>
          </a:stretch>
        </p:blipFill>
        <p:spPr>
          <a:xfrm>
            <a:off x="5257800" y="1219200"/>
            <a:ext cx="4267200" cy="3200400"/>
          </a:xfrm>
          <a:prstGeom prst="snip2DiagRect">
            <a:avLst>
              <a:gd name="adj1" fmla="val 17258"/>
              <a:gd name="adj2" fmla="val 0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95" y="1189755"/>
            <a:ext cx="4588905" cy="3229845"/>
          </a:xfrm>
          <a:prstGeom prst="round2DiagRect">
            <a:avLst>
              <a:gd name="adj1" fmla="val 0"/>
              <a:gd name="adj2" fmla="val 17694"/>
            </a:avLst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2362200" y="5180183"/>
            <a:ext cx="5638800" cy="45861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চারপাশ পরিষ্কার রাখতে হবে।    </a:t>
            </a:r>
            <a:endParaRPr lang="en-US" sz="1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1" name="Picture 3" descr="C:\Users\ATAUR RAHMAN\Pictures\bari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189755"/>
            <a:ext cx="4233807" cy="3200400"/>
          </a:xfrm>
          <a:prstGeom prst="round2DiagRect">
            <a:avLst>
              <a:gd name="adj1" fmla="val 17433"/>
              <a:gd name="adj2" fmla="val 0"/>
            </a:avLst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3200400" cy="523220"/>
          </a:xfrm>
          <a:prstGeom prst="homePlate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মনোযোগে দেখ ও বল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TAUR\Desktop\New folder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143000"/>
            <a:ext cx="4012163" cy="304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0547" t="69794" r="46210" b="5933"/>
          <a:stretch>
            <a:fillRect/>
          </a:stretch>
        </p:blipFill>
        <p:spPr bwMode="auto">
          <a:xfrm>
            <a:off x="821267" y="1143000"/>
            <a:ext cx="4055533" cy="30480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4495800"/>
            <a:ext cx="58674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এটা কোন ধরণের দুর্ঘটনা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181600"/>
            <a:ext cx="39624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আগুনলাগা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867400"/>
            <a:ext cx="56388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এটা কীভাবে প্রতিরোধ করা যায়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3200400" cy="523220"/>
          </a:xfrm>
          <a:prstGeom prst="homePlate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মনোযোগে দেখ ও বল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4426488"/>
            <a:ext cx="4917654" cy="60271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ম্যাচ নিয়ে খেলা থেকে বিরত থাকতে হবে।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46490"/>
            <a:ext cx="4624430" cy="294451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2362200" y="4953000"/>
            <a:ext cx="5715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আগুনের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 থেকে যথা সম্ভব দূরে থাকতে হবে।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5375461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90690"/>
            <a:ext cx="5591596" cy="36723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8067" y="4953000"/>
            <a:ext cx="5819133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কাগজ, কাঠ চুলার কাছাকাছি রাখা যাবেনা।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5936476" cy="3733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5181600"/>
            <a:ext cx="8382000" cy="752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রান্নার সময় ঢিলে ঢালা বা লম্বা হাতওয়ালা পোশাক পরা যাবেনা।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8" grpId="0" animBg="1"/>
      <p:bldP spid="8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85800" y="457200"/>
            <a:ext cx="1981200" cy="523220"/>
          </a:xfrm>
          <a:prstGeom prst="homePlat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295400" y="2733020"/>
            <a:ext cx="7467600" cy="2667000"/>
            <a:chOff x="1295400" y="3581400"/>
            <a:chExt cx="7467600" cy="2667000"/>
          </a:xfrm>
        </p:grpSpPr>
        <p:sp>
          <p:nvSpPr>
            <p:cNvPr id="24" name="Rectangle 23"/>
            <p:cNvSpPr/>
            <p:nvPr/>
          </p:nvSpPr>
          <p:spPr>
            <a:xfrm>
              <a:off x="1295400" y="3581400"/>
              <a:ext cx="37338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3581400"/>
              <a:ext cx="37338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8800" y="359158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দুর্ঘটনার নাম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29200" y="358140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কীভাবে প্রতিরোধ করা যায়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95400" y="4114800"/>
              <a:ext cx="3733800" cy="533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29200" y="4114800"/>
              <a:ext cx="3733800" cy="533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95400" y="4648200"/>
              <a:ext cx="37338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29200" y="4648200"/>
              <a:ext cx="37338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95400" y="5181600"/>
              <a:ext cx="3733800" cy="533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29200" y="5181600"/>
              <a:ext cx="3733800" cy="533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95400" y="5715000"/>
              <a:ext cx="37338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29200" y="5715000"/>
              <a:ext cx="37338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95400" y="1828800"/>
            <a:ext cx="7391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ছকটি খাতায় লিখে পূরণ করঃ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9400" y="457200"/>
            <a:ext cx="1219200" cy="609600"/>
            <a:chOff x="2781300" y="1066800"/>
            <a:chExt cx="3657600" cy="2514600"/>
          </a:xfrm>
        </p:grpSpPr>
        <p:pic>
          <p:nvPicPr>
            <p:cNvPr id="44" name="Picture 2" descr="F:\ATAUR PICTUR\PICTURE\FACE BOOK\11156291_1419545501695432_1795775965160416800_n.jpg"/>
            <p:cNvPicPr>
              <a:picLocks noChangeAspect="1" noChangeArrowheads="1"/>
            </p:cNvPicPr>
            <p:nvPr/>
          </p:nvPicPr>
          <p:blipFill>
            <a:blip r:embed="rId2" cstate="print"/>
            <a:srcRect l="9248" t="7619" r="9827" b="3492"/>
            <a:stretch>
              <a:fillRect/>
            </a:stretch>
          </p:blipFill>
          <p:spPr bwMode="auto">
            <a:xfrm>
              <a:off x="2781300" y="1066800"/>
              <a:ext cx="1866900" cy="2514600"/>
            </a:xfrm>
            <a:prstGeom prst="snipRoundRect">
              <a:avLst>
                <a:gd name="adj1" fmla="val 38295"/>
                <a:gd name="adj2" fmla="val 16667"/>
              </a:avLst>
            </a:prstGeom>
            <a:noFill/>
          </p:spPr>
        </p:pic>
        <p:pic>
          <p:nvPicPr>
            <p:cNvPr id="45" name="Picture 2" descr="F:\ATAUR PICTUR\PICTURE\FACE BOOK\11156291_1419545501695432_1795775965160416800_n.jpg"/>
            <p:cNvPicPr>
              <a:picLocks noChangeAspect="1" noChangeArrowheads="1"/>
            </p:cNvPicPr>
            <p:nvPr/>
          </p:nvPicPr>
          <p:blipFill>
            <a:blip r:embed="rId2" cstate="print"/>
            <a:srcRect l="9248" t="7619" r="9827" b="3492"/>
            <a:stretch>
              <a:fillRect/>
            </a:stretch>
          </p:blipFill>
          <p:spPr bwMode="auto">
            <a:xfrm flipH="1">
              <a:off x="4572000" y="1066800"/>
              <a:ext cx="1866900" cy="2514600"/>
            </a:xfrm>
            <a:prstGeom prst="snipRoundRect">
              <a:avLst>
                <a:gd name="adj1" fmla="val 34478"/>
                <a:gd name="adj2" fmla="val 16667"/>
              </a:avLst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866382"/>
            <a:ext cx="8686800" cy="1077218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“একটুখানি সচেতনতায় অনেক দুর্ঘটনা প্রতিরোধ করা সম্ভব”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সম্পর্কে ৫ টি বাক্য লেখ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2895600" cy="7620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School\IMG_20141029_140601.jpg"/>
          <p:cNvPicPr>
            <a:picLocks noChangeAspect="1" noChangeArrowheads="1"/>
          </p:cNvPicPr>
          <p:nvPr/>
        </p:nvPicPr>
        <p:blipFill>
          <a:blip r:embed="rId2" cstate="print"/>
          <a:srcRect t="15686"/>
          <a:stretch>
            <a:fillRect/>
          </a:stretch>
        </p:blipFill>
        <p:spPr bwMode="auto">
          <a:xfrm>
            <a:off x="3111796" y="1269627"/>
            <a:ext cx="4017336" cy="2540373"/>
          </a:xfrm>
          <a:prstGeom prst="round2SameRect">
            <a:avLst>
              <a:gd name="adj1" fmla="val 34275"/>
              <a:gd name="adj2" fmla="val 19169"/>
            </a:avLst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3884878" cy="2667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33600" y="381000"/>
            <a:ext cx="5715000" cy="9906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048780"/>
            <a:ext cx="8839200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৮০ ও ৮১ পৃষ্ঠা খুলে নিরবে পড়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F:\New Folder (3)\read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800600"/>
            <a:ext cx="1676400" cy="1676400"/>
          </a:xfrm>
          <a:prstGeom prst="roundRect">
            <a:avLst>
              <a:gd name="adj" fmla="val 23810"/>
            </a:avLst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0" y="152400"/>
            <a:ext cx="1981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"/>
            <a:ext cx="4343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 খাতায় লিখঃ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762000"/>
            <a:ext cx="85344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ইঁদুরের তৈরি করা গর্তে বাস করে---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05000"/>
            <a:ext cx="85344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তোমার বাড়িতে কেউ বিদ্যুৎস্পৃষ্ট হলে প্রথমে তুমি কী করবে 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657600"/>
            <a:ext cx="85344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(৩) অন্ধকারে হাঁটা বন্ধ করতে হবে কেন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876800"/>
            <a:ext cx="85344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(৪) দুর্ঘটনা রোধে কোনটি বেশি প্রয়োজন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20225"/>
            <a:ext cx="2362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ব্যাঙ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320225"/>
            <a:ext cx="2057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তেলাপোকা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320225"/>
            <a:ext cx="1905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সাপ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1295400"/>
            <a:ext cx="1905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কীটপতঙ্গ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438400"/>
            <a:ext cx="3810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বড়দের ডাকবে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438400"/>
            <a:ext cx="3657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মেইনসুইচ বন্ধ করবে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072825"/>
            <a:ext cx="3810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ভেজা কাপড় দ্বারা ধরবে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072825"/>
            <a:ext cx="3657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হাত দ্বারা ধাক্কা দিবে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277380"/>
            <a:ext cx="1981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(ক)সাপের ভয়ে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4277380"/>
            <a:ext cx="1981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(খ)আগুনের ভয়ে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4277380"/>
            <a:ext cx="1905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(গ)পানির ভয়ে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277380"/>
            <a:ext cx="2209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(ঘ)বিদ্যুতের ভয়ে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5486400"/>
            <a:ext cx="419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ঘর থেকে বের না হওয়া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5486400"/>
            <a:ext cx="4038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রাস্তার নিয়ম কানুন মেনে চলা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6096000"/>
            <a:ext cx="419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ক্রুটিপূর্ণ যন্ত্রপাতি ব্যবহার করা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6096000"/>
            <a:ext cx="4038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সচেতন ও সতর্ক থাকা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1143000" y="2971800"/>
            <a:ext cx="7467600" cy="3124200"/>
          </a:xfrm>
          <a:prstGeom prst="upArrowCallout">
            <a:avLst/>
          </a:prstGeom>
          <a:solidFill>
            <a:srgbClr val="00FF00">
              <a:alpha val="42000"/>
            </a:srgbClr>
          </a:solidFill>
          <a:ln>
            <a:solidFill>
              <a:srgbClr val="00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দেখা একটি দুর্ঘটনার বর্ণনা দাও ।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এটির কীভাবে প্রতিরোধ করা সম্ভব লেখ ।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57200"/>
            <a:ext cx="1371600" cy="1371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52800" y="1828800"/>
            <a:ext cx="3048000" cy="762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04"/>
          <a:stretch>
            <a:fillRect/>
          </a:stretch>
        </p:blipFill>
        <p:spPr>
          <a:xfrm>
            <a:off x="8610600" y="533400"/>
            <a:ext cx="457200" cy="6174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04"/>
          <a:stretch>
            <a:fillRect/>
          </a:stretch>
        </p:blipFill>
        <p:spPr>
          <a:xfrm>
            <a:off x="762000" y="533400"/>
            <a:ext cx="457200" cy="6174924"/>
          </a:xfrm>
          <a:prstGeom prst="rect">
            <a:avLst/>
          </a:prstGeom>
        </p:spPr>
      </p:pic>
      <p:sp>
        <p:nvSpPr>
          <p:cNvPr id="7" name="Block Arc 6"/>
          <p:cNvSpPr/>
          <p:nvPr/>
        </p:nvSpPr>
        <p:spPr>
          <a:xfrm>
            <a:off x="838200" y="228600"/>
            <a:ext cx="8077200" cy="2133600"/>
          </a:xfrm>
          <a:prstGeom prst="blockArc">
            <a:avLst>
              <a:gd name="adj1" fmla="val 10800004"/>
              <a:gd name="adj2" fmla="val 21588793"/>
              <a:gd name="adj3" fmla="val 8047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0" y="2698920"/>
            <a:ext cx="3733800" cy="3930479"/>
          </a:xfrm>
          <a:custGeom>
            <a:avLst/>
            <a:gdLst>
              <a:gd name="connsiteX0" fmla="*/ 260988 w 3455459"/>
              <a:gd name="connsiteY0" fmla="*/ 834832 h 3720272"/>
              <a:gd name="connsiteX1" fmla="*/ 271148 w 3455459"/>
              <a:gd name="connsiteY1" fmla="*/ 560512 h 3720272"/>
              <a:gd name="connsiteX2" fmla="*/ 281308 w 3455459"/>
              <a:gd name="connsiteY2" fmla="*/ 530032 h 3720272"/>
              <a:gd name="connsiteX3" fmla="*/ 301628 w 3455459"/>
              <a:gd name="connsiteY3" fmla="*/ 458912 h 3720272"/>
              <a:gd name="connsiteX4" fmla="*/ 342268 w 3455459"/>
              <a:gd name="connsiteY4" fmla="*/ 357312 h 3720272"/>
              <a:gd name="connsiteX5" fmla="*/ 372748 w 3455459"/>
              <a:gd name="connsiteY5" fmla="*/ 316672 h 3720272"/>
              <a:gd name="connsiteX6" fmla="*/ 393068 w 3455459"/>
              <a:gd name="connsiteY6" fmla="*/ 286192 h 3720272"/>
              <a:gd name="connsiteX7" fmla="*/ 454028 w 3455459"/>
              <a:gd name="connsiteY7" fmla="*/ 215072 h 3720272"/>
              <a:gd name="connsiteX8" fmla="*/ 494668 w 3455459"/>
              <a:gd name="connsiteY8" fmla="*/ 194752 h 3720272"/>
              <a:gd name="connsiteX9" fmla="*/ 545468 w 3455459"/>
              <a:gd name="connsiteY9" fmla="*/ 154112 h 3720272"/>
              <a:gd name="connsiteX10" fmla="*/ 586108 w 3455459"/>
              <a:gd name="connsiteY10" fmla="*/ 133792 h 3720272"/>
              <a:gd name="connsiteX11" fmla="*/ 667388 w 3455459"/>
              <a:gd name="connsiteY11" fmla="*/ 82992 h 3720272"/>
              <a:gd name="connsiteX12" fmla="*/ 728348 w 3455459"/>
              <a:gd name="connsiteY12" fmla="*/ 62672 h 3720272"/>
              <a:gd name="connsiteX13" fmla="*/ 758828 w 3455459"/>
              <a:gd name="connsiteY13" fmla="*/ 52512 h 3720272"/>
              <a:gd name="connsiteX14" fmla="*/ 799468 w 3455459"/>
              <a:gd name="connsiteY14" fmla="*/ 42352 h 3720272"/>
              <a:gd name="connsiteX15" fmla="*/ 829948 w 3455459"/>
              <a:gd name="connsiteY15" fmla="*/ 32192 h 3720272"/>
              <a:gd name="connsiteX16" fmla="*/ 1063628 w 3455459"/>
              <a:gd name="connsiteY16" fmla="*/ 22032 h 3720272"/>
              <a:gd name="connsiteX17" fmla="*/ 1368428 w 3455459"/>
              <a:gd name="connsiteY17" fmla="*/ 22032 h 3720272"/>
              <a:gd name="connsiteX18" fmla="*/ 1398908 w 3455459"/>
              <a:gd name="connsiteY18" fmla="*/ 32192 h 3720272"/>
              <a:gd name="connsiteX19" fmla="*/ 1480188 w 3455459"/>
              <a:gd name="connsiteY19" fmla="*/ 42352 h 3720272"/>
              <a:gd name="connsiteX20" fmla="*/ 1551308 w 3455459"/>
              <a:gd name="connsiteY20" fmla="*/ 52512 h 3720272"/>
              <a:gd name="connsiteX21" fmla="*/ 1652908 w 3455459"/>
              <a:gd name="connsiteY21" fmla="*/ 82992 h 3720272"/>
              <a:gd name="connsiteX22" fmla="*/ 1683388 w 3455459"/>
              <a:gd name="connsiteY22" fmla="*/ 103312 h 3720272"/>
              <a:gd name="connsiteX23" fmla="*/ 1815468 w 3455459"/>
              <a:gd name="connsiteY23" fmla="*/ 133792 h 3720272"/>
              <a:gd name="connsiteX24" fmla="*/ 1967868 w 3455459"/>
              <a:gd name="connsiteY24" fmla="*/ 184592 h 3720272"/>
              <a:gd name="connsiteX25" fmla="*/ 1998348 w 3455459"/>
              <a:gd name="connsiteY25" fmla="*/ 194752 h 3720272"/>
              <a:gd name="connsiteX26" fmla="*/ 2028828 w 3455459"/>
              <a:gd name="connsiteY26" fmla="*/ 204912 h 3720272"/>
              <a:gd name="connsiteX27" fmla="*/ 2201548 w 3455459"/>
              <a:gd name="connsiteY27" fmla="*/ 215072 h 3720272"/>
              <a:gd name="connsiteX28" fmla="*/ 2242188 w 3455459"/>
              <a:gd name="connsiteY28" fmla="*/ 225232 h 3720272"/>
              <a:gd name="connsiteX29" fmla="*/ 2272668 w 3455459"/>
              <a:gd name="connsiteY29" fmla="*/ 235392 h 3720272"/>
              <a:gd name="connsiteX30" fmla="*/ 3369948 w 3455459"/>
              <a:gd name="connsiteY30" fmla="*/ 245552 h 3720272"/>
              <a:gd name="connsiteX31" fmla="*/ 3400428 w 3455459"/>
              <a:gd name="connsiteY31" fmla="*/ 265872 h 3720272"/>
              <a:gd name="connsiteX32" fmla="*/ 3420748 w 3455459"/>
              <a:gd name="connsiteY32" fmla="*/ 316672 h 3720272"/>
              <a:gd name="connsiteX33" fmla="*/ 3369948 w 3455459"/>
              <a:gd name="connsiteY33" fmla="*/ 469072 h 3720272"/>
              <a:gd name="connsiteX34" fmla="*/ 3258188 w 3455459"/>
              <a:gd name="connsiteY34" fmla="*/ 519872 h 3720272"/>
              <a:gd name="connsiteX35" fmla="*/ 3207388 w 3455459"/>
              <a:gd name="connsiteY35" fmla="*/ 530032 h 3720272"/>
              <a:gd name="connsiteX36" fmla="*/ 3176908 w 3455459"/>
              <a:gd name="connsiteY36" fmla="*/ 550352 h 3720272"/>
              <a:gd name="connsiteX37" fmla="*/ 3136268 w 3455459"/>
              <a:gd name="connsiteY37" fmla="*/ 560512 h 3720272"/>
              <a:gd name="connsiteX38" fmla="*/ 3065148 w 3455459"/>
              <a:gd name="connsiteY38" fmla="*/ 580832 h 3720272"/>
              <a:gd name="connsiteX39" fmla="*/ 2963548 w 3455459"/>
              <a:gd name="connsiteY39" fmla="*/ 590992 h 3720272"/>
              <a:gd name="connsiteX40" fmla="*/ 2902588 w 3455459"/>
              <a:gd name="connsiteY40" fmla="*/ 601152 h 3720272"/>
              <a:gd name="connsiteX41" fmla="*/ 2811148 w 3455459"/>
              <a:gd name="connsiteY41" fmla="*/ 611312 h 3720272"/>
              <a:gd name="connsiteX42" fmla="*/ 2882268 w 3455459"/>
              <a:gd name="connsiteY42" fmla="*/ 702752 h 3720272"/>
              <a:gd name="connsiteX43" fmla="*/ 2933068 w 3455459"/>
              <a:gd name="connsiteY43" fmla="*/ 794192 h 3720272"/>
              <a:gd name="connsiteX44" fmla="*/ 2963548 w 3455459"/>
              <a:gd name="connsiteY44" fmla="*/ 834832 h 3720272"/>
              <a:gd name="connsiteX45" fmla="*/ 3024508 w 3455459"/>
              <a:gd name="connsiteY45" fmla="*/ 844992 h 3720272"/>
              <a:gd name="connsiteX46" fmla="*/ 3075308 w 3455459"/>
              <a:gd name="connsiteY46" fmla="*/ 855152 h 3720272"/>
              <a:gd name="connsiteX47" fmla="*/ 3136268 w 3455459"/>
              <a:gd name="connsiteY47" fmla="*/ 885632 h 3720272"/>
              <a:gd name="connsiteX48" fmla="*/ 3176908 w 3455459"/>
              <a:gd name="connsiteY48" fmla="*/ 895792 h 3720272"/>
              <a:gd name="connsiteX49" fmla="*/ 3237868 w 3455459"/>
              <a:gd name="connsiteY49" fmla="*/ 916112 h 3720272"/>
              <a:gd name="connsiteX50" fmla="*/ 3319148 w 3455459"/>
              <a:gd name="connsiteY50" fmla="*/ 946592 h 3720272"/>
              <a:gd name="connsiteX51" fmla="*/ 3400428 w 3455459"/>
              <a:gd name="connsiteY51" fmla="*/ 966912 h 3720272"/>
              <a:gd name="connsiteX52" fmla="*/ 3430908 w 3455459"/>
              <a:gd name="connsiteY52" fmla="*/ 987232 h 3720272"/>
              <a:gd name="connsiteX53" fmla="*/ 3451228 w 3455459"/>
              <a:gd name="connsiteY53" fmla="*/ 1038032 h 3720272"/>
              <a:gd name="connsiteX54" fmla="*/ 3400428 w 3455459"/>
              <a:gd name="connsiteY54" fmla="*/ 1098992 h 3720272"/>
              <a:gd name="connsiteX55" fmla="*/ 3319148 w 3455459"/>
              <a:gd name="connsiteY55" fmla="*/ 1149792 h 3720272"/>
              <a:gd name="connsiteX56" fmla="*/ 3268348 w 3455459"/>
              <a:gd name="connsiteY56" fmla="*/ 1180272 h 3720272"/>
              <a:gd name="connsiteX57" fmla="*/ 3237868 w 3455459"/>
              <a:gd name="connsiteY57" fmla="*/ 1190432 h 3720272"/>
              <a:gd name="connsiteX58" fmla="*/ 3197228 w 3455459"/>
              <a:gd name="connsiteY58" fmla="*/ 1210752 h 3720272"/>
              <a:gd name="connsiteX59" fmla="*/ 3105788 w 3455459"/>
              <a:gd name="connsiteY59" fmla="*/ 1241232 h 3720272"/>
              <a:gd name="connsiteX60" fmla="*/ 3075308 w 3455459"/>
              <a:gd name="connsiteY60" fmla="*/ 1261552 h 3720272"/>
              <a:gd name="connsiteX61" fmla="*/ 2933068 w 3455459"/>
              <a:gd name="connsiteY61" fmla="*/ 1292032 h 3720272"/>
              <a:gd name="connsiteX62" fmla="*/ 2861948 w 3455459"/>
              <a:gd name="connsiteY62" fmla="*/ 1312352 h 3720272"/>
              <a:gd name="connsiteX63" fmla="*/ 2841628 w 3455459"/>
              <a:gd name="connsiteY63" fmla="*/ 1342832 h 3720272"/>
              <a:gd name="connsiteX64" fmla="*/ 2882268 w 3455459"/>
              <a:gd name="connsiteY64" fmla="*/ 1352992 h 3720272"/>
              <a:gd name="connsiteX65" fmla="*/ 2902588 w 3455459"/>
              <a:gd name="connsiteY65" fmla="*/ 1383472 h 3720272"/>
              <a:gd name="connsiteX66" fmla="*/ 2963548 w 3455459"/>
              <a:gd name="connsiteY66" fmla="*/ 1424112 h 3720272"/>
              <a:gd name="connsiteX67" fmla="*/ 2994028 w 3455459"/>
              <a:gd name="connsiteY67" fmla="*/ 1454592 h 3720272"/>
              <a:gd name="connsiteX68" fmla="*/ 3065148 w 3455459"/>
              <a:gd name="connsiteY68" fmla="*/ 1495232 h 3720272"/>
              <a:gd name="connsiteX69" fmla="*/ 3095628 w 3455459"/>
              <a:gd name="connsiteY69" fmla="*/ 1535872 h 3720272"/>
              <a:gd name="connsiteX70" fmla="*/ 3136268 w 3455459"/>
              <a:gd name="connsiteY70" fmla="*/ 1566352 h 3720272"/>
              <a:gd name="connsiteX71" fmla="*/ 3166748 w 3455459"/>
              <a:gd name="connsiteY71" fmla="*/ 1596832 h 3720272"/>
              <a:gd name="connsiteX72" fmla="*/ 3227708 w 3455459"/>
              <a:gd name="connsiteY72" fmla="*/ 1637472 h 3720272"/>
              <a:gd name="connsiteX73" fmla="*/ 3237868 w 3455459"/>
              <a:gd name="connsiteY73" fmla="*/ 1667952 h 3720272"/>
              <a:gd name="connsiteX74" fmla="*/ 3268348 w 3455459"/>
              <a:gd name="connsiteY74" fmla="*/ 1688272 h 3720272"/>
              <a:gd name="connsiteX75" fmla="*/ 3298828 w 3455459"/>
              <a:gd name="connsiteY75" fmla="*/ 1728912 h 3720272"/>
              <a:gd name="connsiteX76" fmla="*/ 3319148 w 3455459"/>
              <a:gd name="connsiteY76" fmla="*/ 1759392 h 3720272"/>
              <a:gd name="connsiteX77" fmla="*/ 3339468 w 3455459"/>
              <a:gd name="connsiteY77" fmla="*/ 1800032 h 3720272"/>
              <a:gd name="connsiteX78" fmla="*/ 3369948 w 3455459"/>
              <a:gd name="connsiteY78" fmla="*/ 1830512 h 3720272"/>
              <a:gd name="connsiteX79" fmla="*/ 3390268 w 3455459"/>
              <a:gd name="connsiteY79" fmla="*/ 1860992 h 3720272"/>
              <a:gd name="connsiteX80" fmla="*/ 3441068 w 3455459"/>
              <a:gd name="connsiteY80" fmla="*/ 1921952 h 3720272"/>
              <a:gd name="connsiteX81" fmla="*/ 3420748 w 3455459"/>
              <a:gd name="connsiteY81" fmla="*/ 2054032 h 3720272"/>
              <a:gd name="connsiteX82" fmla="*/ 3400428 w 3455459"/>
              <a:gd name="connsiteY82" fmla="*/ 2084512 h 3720272"/>
              <a:gd name="connsiteX83" fmla="*/ 3390268 w 3455459"/>
              <a:gd name="connsiteY83" fmla="*/ 2114992 h 3720272"/>
              <a:gd name="connsiteX84" fmla="*/ 3329308 w 3455459"/>
              <a:gd name="connsiteY84" fmla="*/ 2165792 h 3720272"/>
              <a:gd name="connsiteX85" fmla="*/ 3268348 w 3455459"/>
              <a:gd name="connsiteY85" fmla="*/ 2186112 h 3720272"/>
              <a:gd name="connsiteX86" fmla="*/ 3227708 w 3455459"/>
              <a:gd name="connsiteY86" fmla="*/ 2206432 h 3720272"/>
              <a:gd name="connsiteX87" fmla="*/ 3207388 w 3455459"/>
              <a:gd name="connsiteY87" fmla="*/ 2247072 h 3720272"/>
              <a:gd name="connsiteX88" fmla="*/ 3248028 w 3455459"/>
              <a:gd name="connsiteY88" fmla="*/ 2308032 h 3720272"/>
              <a:gd name="connsiteX89" fmla="*/ 3258188 w 3455459"/>
              <a:gd name="connsiteY89" fmla="*/ 2338512 h 3720272"/>
              <a:gd name="connsiteX90" fmla="*/ 3268348 w 3455459"/>
              <a:gd name="connsiteY90" fmla="*/ 2379152 h 3720272"/>
              <a:gd name="connsiteX91" fmla="*/ 3308988 w 3455459"/>
              <a:gd name="connsiteY91" fmla="*/ 2450272 h 3720272"/>
              <a:gd name="connsiteX92" fmla="*/ 3319148 w 3455459"/>
              <a:gd name="connsiteY92" fmla="*/ 2480752 h 3720272"/>
              <a:gd name="connsiteX93" fmla="*/ 3369948 w 3455459"/>
              <a:gd name="connsiteY93" fmla="*/ 2541712 h 3720272"/>
              <a:gd name="connsiteX94" fmla="*/ 3390268 w 3455459"/>
              <a:gd name="connsiteY94" fmla="*/ 2622992 h 3720272"/>
              <a:gd name="connsiteX95" fmla="*/ 3400428 w 3455459"/>
              <a:gd name="connsiteY95" fmla="*/ 2663632 h 3720272"/>
              <a:gd name="connsiteX96" fmla="*/ 3430908 w 3455459"/>
              <a:gd name="connsiteY96" fmla="*/ 2724592 h 3720272"/>
              <a:gd name="connsiteX97" fmla="*/ 3451228 w 3455459"/>
              <a:gd name="connsiteY97" fmla="*/ 2816032 h 3720272"/>
              <a:gd name="connsiteX98" fmla="*/ 3430908 w 3455459"/>
              <a:gd name="connsiteY98" fmla="*/ 3090352 h 3720272"/>
              <a:gd name="connsiteX99" fmla="*/ 3420748 w 3455459"/>
              <a:gd name="connsiteY99" fmla="*/ 3141152 h 3720272"/>
              <a:gd name="connsiteX100" fmla="*/ 3400428 w 3455459"/>
              <a:gd name="connsiteY100" fmla="*/ 3202112 h 3720272"/>
              <a:gd name="connsiteX101" fmla="*/ 3359788 w 3455459"/>
              <a:gd name="connsiteY101" fmla="*/ 3263072 h 3720272"/>
              <a:gd name="connsiteX102" fmla="*/ 3349628 w 3455459"/>
              <a:gd name="connsiteY102" fmla="*/ 3313872 h 3720272"/>
              <a:gd name="connsiteX103" fmla="*/ 3329308 w 3455459"/>
              <a:gd name="connsiteY103" fmla="*/ 3344352 h 3720272"/>
              <a:gd name="connsiteX104" fmla="*/ 3298828 w 3455459"/>
              <a:gd name="connsiteY104" fmla="*/ 3384992 h 3720272"/>
              <a:gd name="connsiteX105" fmla="*/ 3217548 w 3455459"/>
              <a:gd name="connsiteY105" fmla="*/ 3425632 h 3720272"/>
              <a:gd name="connsiteX106" fmla="*/ 3176908 w 3455459"/>
              <a:gd name="connsiteY106" fmla="*/ 3476432 h 3720272"/>
              <a:gd name="connsiteX107" fmla="*/ 3146428 w 3455459"/>
              <a:gd name="connsiteY107" fmla="*/ 3486592 h 3720272"/>
              <a:gd name="connsiteX108" fmla="*/ 3065148 w 3455459"/>
              <a:gd name="connsiteY108" fmla="*/ 3527232 h 3720272"/>
              <a:gd name="connsiteX109" fmla="*/ 3024508 w 3455459"/>
              <a:gd name="connsiteY109" fmla="*/ 3537392 h 3720272"/>
              <a:gd name="connsiteX110" fmla="*/ 2983868 w 3455459"/>
              <a:gd name="connsiteY110" fmla="*/ 3557712 h 3720272"/>
              <a:gd name="connsiteX111" fmla="*/ 2933068 w 3455459"/>
              <a:gd name="connsiteY111" fmla="*/ 3578032 h 3720272"/>
              <a:gd name="connsiteX112" fmla="*/ 2892428 w 3455459"/>
              <a:gd name="connsiteY112" fmla="*/ 3598352 h 3720272"/>
              <a:gd name="connsiteX113" fmla="*/ 2811148 w 3455459"/>
              <a:gd name="connsiteY113" fmla="*/ 3618672 h 3720272"/>
              <a:gd name="connsiteX114" fmla="*/ 2780668 w 3455459"/>
              <a:gd name="connsiteY114" fmla="*/ 3638992 h 3720272"/>
              <a:gd name="connsiteX115" fmla="*/ 2648588 w 3455459"/>
              <a:gd name="connsiteY115" fmla="*/ 3659312 h 3720272"/>
              <a:gd name="connsiteX116" fmla="*/ 2404748 w 3455459"/>
              <a:gd name="connsiteY116" fmla="*/ 3699952 h 3720272"/>
              <a:gd name="connsiteX117" fmla="*/ 2211708 w 3455459"/>
              <a:gd name="connsiteY117" fmla="*/ 3720272 h 3720272"/>
              <a:gd name="connsiteX118" fmla="*/ 1602108 w 3455459"/>
              <a:gd name="connsiteY118" fmla="*/ 3710112 h 3720272"/>
              <a:gd name="connsiteX119" fmla="*/ 1470028 w 3455459"/>
              <a:gd name="connsiteY119" fmla="*/ 3699952 h 3720272"/>
              <a:gd name="connsiteX120" fmla="*/ 1429388 w 3455459"/>
              <a:gd name="connsiteY120" fmla="*/ 3679632 h 3720272"/>
              <a:gd name="connsiteX121" fmla="*/ 1256668 w 3455459"/>
              <a:gd name="connsiteY121" fmla="*/ 3659312 h 3720272"/>
              <a:gd name="connsiteX122" fmla="*/ 1185548 w 3455459"/>
              <a:gd name="connsiteY122" fmla="*/ 3638992 h 3720272"/>
              <a:gd name="connsiteX123" fmla="*/ 1033148 w 3455459"/>
              <a:gd name="connsiteY123" fmla="*/ 3618672 h 3720272"/>
              <a:gd name="connsiteX124" fmla="*/ 880748 w 3455459"/>
              <a:gd name="connsiteY124" fmla="*/ 3578032 h 3720272"/>
              <a:gd name="connsiteX125" fmla="*/ 596268 w 3455459"/>
              <a:gd name="connsiteY125" fmla="*/ 3557712 h 3720272"/>
              <a:gd name="connsiteX126" fmla="*/ 565788 w 3455459"/>
              <a:gd name="connsiteY126" fmla="*/ 3547552 h 3720272"/>
              <a:gd name="connsiteX127" fmla="*/ 525148 w 3455459"/>
              <a:gd name="connsiteY127" fmla="*/ 3537392 h 3720272"/>
              <a:gd name="connsiteX128" fmla="*/ 484508 w 3455459"/>
              <a:gd name="connsiteY128" fmla="*/ 3517072 h 3720272"/>
              <a:gd name="connsiteX129" fmla="*/ 372748 w 3455459"/>
              <a:gd name="connsiteY129" fmla="*/ 3496752 h 3720272"/>
              <a:gd name="connsiteX130" fmla="*/ 271148 w 3455459"/>
              <a:gd name="connsiteY130" fmla="*/ 3445952 h 3720272"/>
              <a:gd name="connsiteX131" fmla="*/ 240668 w 3455459"/>
              <a:gd name="connsiteY131" fmla="*/ 3435792 h 3720272"/>
              <a:gd name="connsiteX132" fmla="*/ 159388 w 3455459"/>
              <a:gd name="connsiteY132" fmla="*/ 3415472 h 3720272"/>
              <a:gd name="connsiteX133" fmla="*/ 78108 w 3455459"/>
              <a:gd name="connsiteY133" fmla="*/ 3384992 h 3720272"/>
              <a:gd name="connsiteX134" fmla="*/ 88268 w 3455459"/>
              <a:gd name="connsiteY134" fmla="*/ 3344352 h 3720272"/>
              <a:gd name="connsiteX135" fmla="*/ 118748 w 3455459"/>
              <a:gd name="connsiteY135" fmla="*/ 3324032 h 3720272"/>
              <a:gd name="connsiteX136" fmla="*/ 200028 w 3455459"/>
              <a:gd name="connsiteY136" fmla="*/ 3273232 h 3720272"/>
              <a:gd name="connsiteX137" fmla="*/ 210188 w 3455459"/>
              <a:gd name="connsiteY137" fmla="*/ 3242752 h 3720272"/>
              <a:gd name="connsiteX138" fmla="*/ 250828 w 3455459"/>
              <a:gd name="connsiteY138" fmla="*/ 3212272 h 3720272"/>
              <a:gd name="connsiteX139" fmla="*/ 321948 w 3455459"/>
              <a:gd name="connsiteY139" fmla="*/ 3161472 h 3720272"/>
              <a:gd name="connsiteX140" fmla="*/ 382908 w 3455459"/>
              <a:gd name="connsiteY140" fmla="*/ 3100512 h 3720272"/>
              <a:gd name="connsiteX141" fmla="*/ 433708 w 3455459"/>
              <a:gd name="connsiteY141" fmla="*/ 3039552 h 3720272"/>
              <a:gd name="connsiteX142" fmla="*/ 443868 w 3455459"/>
              <a:gd name="connsiteY142" fmla="*/ 2785552 h 3720272"/>
              <a:gd name="connsiteX143" fmla="*/ 423548 w 3455459"/>
              <a:gd name="connsiteY143" fmla="*/ 2755072 h 3720272"/>
              <a:gd name="connsiteX144" fmla="*/ 403228 w 3455459"/>
              <a:gd name="connsiteY144" fmla="*/ 2714432 h 3720272"/>
              <a:gd name="connsiteX145" fmla="*/ 382908 w 3455459"/>
              <a:gd name="connsiteY145" fmla="*/ 2683952 h 3720272"/>
              <a:gd name="connsiteX146" fmla="*/ 342268 w 3455459"/>
              <a:gd name="connsiteY146" fmla="*/ 2622992 h 3720272"/>
              <a:gd name="connsiteX147" fmla="*/ 332108 w 3455459"/>
              <a:gd name="connsiteY147" fmla="*/ 2582352 h 3720272"/>
              <a:gd name="connsiteX148" fmla="*/ 301628 w 3455459"/>
              <a:gd name="connsiteY148" fmla="*/ 2551872 h 3720272"/>
              <a:gd name="connsiteX149" fmla="*/ 260988 w 3455459"/>
              <a:gd name="connsiteY149" fmla="*/ 2460432 h 3720272"/>
              <a:gd name="connsiteX150" fmla="*/ 250828 w 3455459"/>
              <a:gd name="connsiteY150" fmla="*/ 2409632 h 3720272"/>
              <a:gd name="connsiteX151" fmla="*/ 230508 w 3455459"/>
              <a:gd name="connsiteY151" fmla="*/ 2348672 h 3720272"/>
              <a:gd name="connsiteX152" fmla="*/ 240668 w 3455459"/>
              <a:gd name="connsiteY152" fmla="*/ 2165792 h 3720272"/>
              <a:gd name="connsiteX153" fmla="*/ 250828 w 3455459"/>
              <a:gd name="connsiteY153" fmla="*/ 2125152 h 3720272"/>
              <a:gd name="connsiteX154" fmla="*/ 281308 w 3455459"/>
              <a:gd name="connsiteY154" fmla="*/ 2094672 h 3720272"/>
              <a:gd name="connsiteX155" fmla="*/ 362588 w 3455459"/>
              <a:gd name="connsiteY155" fmla="*/ 1993072 h 3720272"/>
              <a:gd name="connsiteX156" fmla="*/ 423548 w 3455459"/>
              <a:gd name="connsiteY156" fmla="*/ 1952432 h 3720272"/>
              <a:gd name="connsiteX157" fmla="*/ 443868 w 3455459"/>
              <a:gd name="connsiteY157" fmla="*/ 1921952 h 3720272"/>
              <a:gd name="connsiteX158" fmla="*/ 474348 w 3455459"/>
              <a:gd name="connsiteY158" fmla="*/ 1891472 h 3720272"/>
              <a:gd name="connsiteX159" fmla="*/ 484508 w 3455459"/>
              <a:gd name="connsiteY159" fmla="*/ 1840672 h 3720272"/>
              <a:gd name="connsiteX160" fmla="*/ 504828 w 3455459"/>
              <a:gd name="connsiteY160" fmla="*/ 1800032 h 3720272"/>
              <a:gd name="connsiteX161" fmla="*/ 514988 w 3455459"/>
              <a:gd name="connsiteY161" fmla="*/ 1769552 h 3720272"/>
              <a:gd name="connsiteX162" fmla="*/ 494668 w 3455459"/>
              <a:gd name="connsiteY162" fmla="*/ 1606992 h 3720272"/>
              <a:gd name="connsiteX163" fmla="*/ 484508 w 3455459"/>
              <a:gd name="connsiteY163" fmla="*/ 1566352 h 3720272"/>
              <a:gd name="connsiteX164" fmla="*/ 454028 w 3455459"/>
              <a:gd name="connsiteY164" fmla="*/ 1505392 h 3720272"/>
              <a:gd name="connsiteX165" fmla="*/ 423548 w 3455459"/>
              <a:gd name="connsiteY165" fmla="*/ 1434272 h 3720272"/>
              <a:gd name="connsiteX166" fmla="*/ 403228 w 3455459"/>
              <a:gd name="connsiteY166" fmla="*/ 1373312 h 3720272"/>
              <a:gd name="connsiteX167" fmla="*/ 382908 w 3455459"/>
              <a:gd name="connsiteY167" fmla="*/ 1220912 h 3720272"/>
              <a:gd name="connsiteX168" fmla="*/ 362588 w 3455459"/>
              <a:gd name="connsiteY168" fmla="*/ 1109152 h 3720272"/>
              <a:gd name="connsiteX169" fmla="*/ 342268 w 3455459"/>
              <a:gd name="connsiteY169" fmla="*/ 966912 h 3720272"/>
              <a:gd name="connsiteX170" fmla="*/ 321948 w 3455459"/>
              <a:gd name="connsiteY170" fmla="*/ 905952 h 3720272"/>
              <a:gd name="connsiteX171" fmla="*/ 311788 w 3455459"/>
              <a:gd name="connsiteY171" fmla="*/ 875472 h 3720272"/>
              <a:gd name="connsiteX172" fmla="*/ 260988 w 3455459"/>
              <a:gd name="connsiteY172" fmla="*/ 804352 h 3720272"/>
              <a:gd name="connsiteX173" fmla="*/ 250828 w 3455459"/>
              <a:gd name="connsiteY173" fmla="*/ 733232 h 3720272"/>
              <a:gd name="connsiteX174" fmla="*/ 250828 w 3455459"/>
              <a:gd name="connsiteY174" fmla="*/ 733232 h 37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3455459" h="3720272">
                <a:moveTo>
                  <a:pt x="260988" y="834832"/>
                </a:moveTo>
                <a:cubicBezTo>
                  <a:pt x="264375" y="743392"/>
                  <a:pt x="265061" y="651812"/>
                  <a:pt x="271148" y="560512"/>
                </a:cubicBezTo>
                <a:cubicBezTo>
                  <a:pt x="271860" y="549826"/>
                  <a:pt x="278231" y="540290"/>
                  <a:pt x="281308" y="530032"/>
                </a:cubicBezTo>
                <a:cubicBezTo>
                  <a:pt x="288393" y="506417"/>
                  <a:pt x="294377" y="482477"/>
                  <a:pt x="301628" y="458912"/>
                </a:cubicBezTo>
                <a:cubicBezTo>
                  <a:pt x="312682" y="422985"/>
                  <a:pt x="322307" y="389249"/>
                  <a:pt x="342268" y="357312"/>
                </a:cubicBezTo>
                <a:cubicBezTo>
                  <a:pt x="351243" y="342953"/>
                  <a:pt x="362906" y="330451"/>
                  <a:pt x="372748" y="316672"/>
                </a:cubicBezTo>
                <a:cubicBezTo>
                  <a:pt x="379845" y="306736"/>
                  <a:pt x="385971" y="296128"/>
                  <a:pt x="393068" y="286192"/>
                </a:cubicBezTo>
                <a:cubicBezTo>
                  <a:pt x="407521" y="265958"/>
                  <a:pt x="432489" y="230457"/>
                  <a:pt x="454028" y="215072"/>
                </a:cubicBezTo>
                <a:cubicBezTo>
                  <a:pt x="466353" y="206269"/>
                  <a:pt x="482066" y="203153"/>
                  <a:pt x="494668" y="194752"/>
                </a:cubicBezTo>
                <a:cubicBezTo>
                  <a:pt x="512711" y="182723"/>
                  <a:pt x="527425" y="166141"/>
                  <a:pt x="545468" y="154112"/>
                </a:cubicBezTo>
                <a:cubicBezTo>
                  <a:pt x="558070" y="145711"/>
                  <a:pt x="573265" y="141819"/>
                  <a:pt x="586108" y="133792"/>
                </a:cubicBezTo>
                <a:cubicBezTo>
                  <a:pt x="640454" y="99826"/>
                  <a:pt x="610181" y="105875"/>
                  <a:pt x="667388" y="82992"/>
                </a:cubicBezTo>
                <a:cubicBezTo>
                  <a:pt x="687275" y="75037"/>
                  <a:pt x="708028" y="69445"/>
                  <a:pt x="728348" y="62672"/>
                </a:cubicBezTo>
                <a:cubicBezTo>
                  <a:pt x="738508" y="59285"/>
                  <a:pt x="748438" y="55109"/>
                  <a:pt x="758828" y="52512"/>
                </a:cubicBezTo>
                <a:cubicBezTo>
                  <a:pt x="772375" y="49125"/>
                  <a:pt x="786042" y="46188"/>
                  <a:pt x="799468" y="42352"/>
                </a:cubicBezTo>
                <a:cubicBezTo>
                  <a:pt x="809766" y="39410"/>
                  <a:pt x="819270" y="33013"/>
                  <a:pt x="829948" y="32192"/>
                </a:cubicBezTo>
                <a:cubicBezTo>
                  <a:pt x="907685" y="26212"/>
                  <a:pt x="985735" y="25419"/>
                  <a:pt x="1063628" y="22032"/>
                </a:cubicBezTo>
                <a:cubicBezTo>
                  <a:pt x="1195818" y="0"/>
                  <a:pt x="1139601" y="5082"/>
                  <a:pt x="1368428" y="22032"/>
                </a:cubicBezTo>
                <a:cubicBezTo>
                  <a:pt x="1379108" y="22823"/>
                  <a:pt x="1388371" y="30276"/>
                  <a:pt x="1398908" y="32192"/>
                </a:cubicBezTo>
                <a:cubicBezTo>
                  <a:pt x="1425772" y="37076"/>
                  <a:pt x="1453123" y="38743"/>
                  <a:pt x="1480188" y="42352"/>
                </a:cubicBezTo>
                <a:lnTo>
                  <a:pt x="1551308" y="52512"/>
                </a:lnTo>
                <a:cubicBezTo>
                  <a:pt x="1619897" y="98238"/>
                  <a:pt x="1534039" y="47331"/>
                  <a:pt x="1652908" y="82992"/>
                </a:cubicBezTo>
                <a:cubicBezTo>
                  <a:pt x="1664604" y="86501"/>
                  <a:pt x="1672230" y="98353"/>
                  <a:pt x="1683388" y="103312"/>
                </a:cubicBezTo>
                <a:cubicBezTo>
                  <a:pt x="1736238" y="126801"/>
                  <a:pt x="1757612" y="125527"/>
                  <a:pt x="1815468" y="133792"/>
                </a:cubicBezTo>
                <a:lnTo>
                  <a:pt x="1967868" y="184592"/>
                </a:lnTo>
                <a:lnTo>
                  <a:pt x="1998348" y="194752"/>
                </a:lnTo>
                <a:cubicBezTo>
                  <a:pt x="2008508" y="198139"/>
                  <a:pt x="2018137" y="204283"/>
                  <a:pt x="2028828" y="204912"/>
                </a:cubicBezTo>
                <a:lnTo>
                  <a:pt x="2201548" y="215072"/>
                </a:lnTo>
                <a:cubicBezTo>
                  <a:pt x="2215095" y="218459"/>
                  <a:pt x="2228762" y="221396"/>
                  <a:pt x="2242188" y="225232"/>
                </a:cubicBezTo>
                <a:cubicBezTo>
                  <a:pt x="2252486" y="228174"/>
                  <a:pt x="2261960" y="235199"/>
                  <a:pt x="2272668" y="235392"/>
                </a:cubicBezTo>
                <a:lnTo>
                  <a:pt x="3369948" y="245552"/>
                </a:lnTo>
                <a:cubicBezTo>
                  <a:pt x="3380108" y="252325"/>
                  <a:pt x="3393331" y="255936"/>
                  <a:pt x="3400428" y="265872"/>
                </a:cubicBezTo>
                <a:cubicBezTo>
                  <a:pt x="3411028" y="280713"/>
                  <a:pt x="3420748" y="298434"/>
                  <a:pt x="3420748" y="316672"/>
                </a:cubicBezTo>
                <a:cubicBezTo>
                  <a:pt x="3420748" y="376172"/>
                  <a:pt x="3421651" y="436170"/>
                  <a:pt x="3369948" y="469072"/>
                </a:cubicBezTo>
                <a:cubicBezTo>
                  <a:pt x="3347282" y="483496"/>
                  <a:pt x="3293295" y="511095"/>
                  <a:pt x="3258188" y="519872"/>
                </a:cubicBezTo>
                <a:cubicBezTo>
                  <a:pt x="3241435" y="524060"/>
                  <a:pt x="3224321" y="526645"/>
                  <a:pt x="3207388" y="530032"/>
                </a:cubicBezTo>
                <a:cubicBezTo>
                  <a:pt x="3197228" y="536805"/>
                  <a:pt x="3188131" y="545542"/>
                  <a:pt x="3176908" y="550352"/>
                </a:cubicBezTo>
                <a:cubicBezTo>
                  <a:pt x="3164073" y="555853"/>
                  <a:pt x="3149694" y="556676"/>
                  <a:pt x="3136268" y="560512"/>
                </a:cubicBezTo>
                <a:cubicBezTo>
                  <a:pt x="3107319" y="568783"/>
                  <a:pt x="3096910" y="576295"/>
                  <a:pt x="3065148" y="580832"/>
                </a:cubicBezTo>
                <a:cubicBezTo>
                  <a:pt x="3031454" y="585645"/>
                  <a:pt x="2997321" y="586770"/>
                  <a:pt x="2963548" y="590992"/>
                </a:cubicBezTo>
                <a:cubicBezTo>
                  <a:pt x="2943107" y="593547"/>
                  <a:pt x="2923008" y="598429"/>
                  <a:pt x="2902588" y="601152"/>
                </a:cubicBezTo>
                <a:cubicBezTo>
                  <a:pt x="2872189" y="605205"/>
                  <a:pt x="2841628" y="607925"/>
                  <a:pt x="2811148" y="611312"/>
                </a:cubicBezTo>
                <a:cubicBezTo>
                  <a:pt x="2835504" y="684379"/>
                  <a:pt x="2800029" y="593099"/>
                  <a:pt x="2882268" y="702752"/>
                </a:cubicBezTo>
                <a:cubicBezTo>
                  <a:pt x="2960749" y="807394"/>
                  <a:pt x="2866546" y="674452"/>
                  <a:pt x="2933068" y="794192"/>
                </a:cubicBezTo>
                <a:cubicBezTo>
                  <a:pt x="2941292" y="808994"/>
                  <a:pt x="2948746" y="826608"/>
                  <a:pt x="2963548" y="834832"/>
                </a:cubicBezTo>
                <a:cubicBezTo>
                  <a:pt x="2981556" y="844836"/>
                  <a:pt x="3004240" y="841307"/>
                  <a:pt x="3024508" y="844992"/>
                </a:cubicBezTo>
                <a:cubicBezTo>
                  <a:pt x="3041498" y="848081"/>
                  <a:pt x="3058555" y="850964"/>
                  <a:pt x="3075308" y="855152"/>
                </a:cubicBezTo>
                <a:cubicBezTo>
                  <a:pt x="3143806" y="872277"/>
                  <a:pt x="3066737" y="855833"/>
                  <a:pt x="3136268" y="885632"/>
                </a:cubicBezTo>
                <a:cubicBezTo>
                  <a:pt x="3149103" y="891133"/>
                  <a:pt x="3163533" y="891780"/>
                  <a:pt x="3176908" y="895792"/>
                </a:cubicBezTo>
                <a:cubicBezTo>
                  <a:pt x="3197424" y="901947"/>
                  <a:pt x="3217738" y="908792"/>
                  <a:pt x="3237868" y="916112"/>
                </a:cubicBezTo>
                <a:cubicBezTo>
                  <a:pt x="3268663" y="927310"/>
                  <a:pt x="3288953" y="938357"/>
                  <a:pt x="3319148" y="946592"/>
                </a:cubicBezTo>
                <a:cubicBezTo>
                  <a:pt x="3346091" y="953940"/>
                  <a:pt x="3400428" y="966912"/>
                  <a:pt x="3400428" y="966912"/>
                </a:cubicBezTo>
                <a:cubicBezTo>
                  <a:pt x="3410588" y="973685"/>
                  <a:pt x="3423811" y="977296"/>
                  <a:pt x="3430908" y="987232"/>
                </a:cubicBezTo>
                <a:cubicBezTo>
                  <a:pt x="3441508" y="1002073"/>
                  <a:pt x="3451228" y="1019794"/>
                  <a:pt x="3451228" y="1038032"/>
                </a:cubicBezTo>
                <a:cubicBezTo>
                  <a:pt x="3451228" y="1051470"/>
                  <a:pt x="3406253" y="1093999"/>
                  <a:pt x="3400428" y="1098992"/>
                </a:cubicBezTo>
                <a:cubicBezTo>
                  <a:pt x="3354925" y="1137995"/>
                  <a:pt x="3368446" y="1122404"/>
                  <a:pt x="3319148" y="1149792"/>
                </a:cubicBezTo>
                <a:cubicBezTo>
                  <a:pt x="3301886" y="1159382"/>
                  <a:pt x="3286011" y="1171441"/>
                  <a:pt x="3268348" y="1180272"/>
                </a:cubicBezTo>
                <a:cubicBezTo>
                  <a:pt x="3258769" y="1185061"/>
                  <a:pt x="3247712" y="1186213"/>
                  <a:pt x="3237868" y="1190432"/>
                </a:cubicBezTo>
                <a:cubicBezTo>
                  <a:pt x="3223947" y="1196398"/>
                  <a:pt x="3211068" y="1204601"/>
                  <a:pt x="3197228" y="1210752"/>
                </a:cubicBezTo>
                <a:cubicBezTo>
                  <a:pt x="3148038" y="1232614"/>
                  <a:pt x="3152962" y="1229438"/>
                  <a:pt x="3105788" y="1241232"/>
                </a:cubicBezTo>
                <a:cubicBezTo>
                  <a:pt x="3095628" y="1248005"/>
                  <a:pt x="3086645" y="1257017"/>
                  <a:pt x="3075308" y="1261552"/>
                </a:cubicBezTo>
                <a:cubicBezTo>
                  <a:pt x="3012914" y="1286510"/>
                  <a:pt x="2997755" y="1280271"/>
                  <a:pt x="2933068" y="1292032"/>
                </a:cubicBezTo>
                <a:cubicBezTo>
                  <a:pt x="2905002" y="1297135"/>
                  <a:pt x="2888063" y="1303647"/>
                  <a:pt x="2861948" y="1312352"/>
                </a:cubicBezTo>
                <a:cubicBezTo>
                  <a:pt x="2855175" y="1322512"/>
                  <a:pt x="2836167" y="1331910"/>
                  <a:pt x="2841628" y="1342832"/>
                </a:cubicBezTo>
                <a:cubicBezTo>
                  <a:pt x="2847873" y="1355321"/>
                  <a:pt x="2870650" y="1345246"/>
                  <a:pt x="2882268" y="1352992"/>
                </a:cubicBezTo>
                <a:cubicBezTo>
                  <a:pt x="2892428" y="1359765"/>
                  <a:pt x="2893398" y="1375431"/>
                  <a:pt x="2902588" y="1383472"/>
                </a:cubicBezTo>
                <a:cubicBezTo>
                  <a:pt x="2920967" y="1399554"/>
                  <a:pt x="2946279" y="1406843"/>
                  <a:pt x="2963548" y="1424112"/>
                </a:cubicBezTo>
                <a:cubicBezTo>
                  <a:pt x="2973708" y="1434272"/>
                  <a:pt x="2982336" y="1446241"/>
                  <a:pt x="2994028" y="1454592"/>
                </a:cubicBezTo>
                <a:cubicBezTo>
                  <a:pt x="3021918" y="1474514"/>
                  <a:pt x="3041151" y="1471235"/>
                  <a:pt x="3065148" y="1495232"/>
                </a:cubicBezTo>
                <a:cubicBezTo>
                  <a:pt x="3077122" y="1507206"/>
                  <a:pt x="3083654" y="1523898"/>
                  <a:pt x="3095628" y="1535872"/>
                </a:cubicBezTo>
                <a:cubicBezTo>
                  <a:pt x="3107602" y="1547846"/>
                  <a:pt x="3123411" y="1555332"/>
                  <a:pt x="3136268" y="1566352"/>
                </a:cubicBezTo>
                <a:cubicBezTo>
                  <a:pt x="3147177" y="1575703"/>
                  <a:pt x="3155406" y="1588011"/>
                  <a:pt x="3166748" y="1596832"/>
                </a:cubicBezTo>
                <a:cubicBezTo>
                  <a:pt x="3186025" y="1611825"/>
                  <a:pt x="3227708" y="1637472"/>
                  <a:pt x="3227708" y="1637472"/>
                </a:cubicBezTo>
                <a:cubicBezTo>
                  <a:pt x="3231095" y="1647632"/>
                  <a:pt x="3231178" y="1659589"/>
                  <a:pt x="3237868" y="1667952"/>
                </a:cubicBezTo>
                <a:cubicBezTo>
                  <a:pt x="3245496" y="1677487"/>
                  <a:pt x="3259714" y="1679638"/>
                  <a:pt x="3268348" y="1688272"/>
                </a:cubicBezTo>
                <a:cubicBezTo>
                  <a:pt x="3280322" y="1700246"/>
                  <a:pt x="3288986" y="1715133"/>
                  <a:pt x="3298828" y="1728912"/>
                </a:cubicBezTo>
                <a:cubicBezTo>
                  <a:pt x="3305925" y="1738848"/>
                  <a:pt x="3313090" y="1748790"/>
                  <a:pt x="3319148" y="1759392"/>
                </a:cubicBezTo>
                <a:cubicBezTo>
                  <a:pt x="3326662" y="1772542"/>
                  <a:pt x="3330665" y="1787707"/>
                  <a:pt x="3339468" y="1800032"/>
                </a:cubicBezTo>
                <a:cubicBezTo>
                  <a:pt x="3347819" y="1811724"/>
                  <a:pt x="3360750" y="1819474"/>
                  <a:pt x="3369948" y="1830512"/>
                </a:cubicBezTo>
                <a:cubicBezTo>
                  <a:pt x="3377765" y="1839893"/>
                  <a:pt x="3382451" y="1851611"/>
                  <a:pt x="3390268" y="1860992"/>
                </a:cubicBezTo>
                <a:cubicBezTo>
                  <a:pt x="3455459" y="1939221"/>
                  <a:pt x="3390617" y="1846276"/>
                  <a:pt x="3441068" y="1921952"/>
                </a:cubicBezTo>
                <a:cubicBezTo>
                  <a:pt x="3438154" y="1951091"/>
                  <a:pt x="3439056" y="2017417"/>
                  <a:pt x="3420748" y="2054032"/>
                </a:cubicBezTo>
                <a:cubicBezTo>
                  <a:pt x="3415287" y="2064954"/>
                  <a:pt x="3405889" y="2073590"/>
                  <a:pt x="3400428" y="2084512"/>
                </a:cubicBezTo>
                <a:cubicBezTo>
                  <a:pt x="3395639" y="2094091"/>
                  <a:pt x="3396209" y="2106081"/>
                  <a:pt x="3390268" y="2114992"/>
                </a:cubicBezTo>
                <a:cubicBezTo>
                  <a:pt x="3380194" y="2130103"/>
                  <a:pt x="3347064" y="2157901"/>
                  <a:pt x="3329308" y="2165792"/>
                </a:cubicBezTo>
                <a:cubicBezTo>
                  <a:pt x="3309735" y="2174491"/>
                  <a:pt x="3287506" y="2176533"/>
                  <a:pt x="3268348" y="2186112"/>
                </a:cubicBezTo>
                <a:lnTo>
                  <a:pt x="3227708" y="2206432"/>
                </a:lnTo>
                <a:cubicBezTo>
                  <a:pt x="3220935" y="2219979"/>
                  <a:pt x="3204418" y="2232220"/>
                  <a:pt x="3207388" y="2247072"/>
                </a:cubicBezTo>
                <a:cubicBezTo>
                  <a:pt x="3212177" y="2271019"/>
                  <a:pt x="3240305" y="2284864"/>
                  <a:pt x="3248028" y="2308032"/>
                </a:cubicBezTo>
                <a:cubicBezTo>
                  <a:pt x="3251415" y="2318192"/>
                  <a:pt x="3255246" y="2328214"/>
                  <a:pt x="3258188" y="2338512"/>
                </a:cubicBezTo>
                <a:cubicBezTo>
                  <a:pt x="3262024" y="2351938"/>
                  <a:pt x="3263445" y="2366077"/>
                  <a:pt x="3268348" y="2379152"/>
                </a:cubicBezTo>
                <a:cubicBezTo>
                  <a:pt x="3295066" y="2450401"/>
                  <a:pt x="3279511" y="2391318"/>
                  <a:pt x="3308988" y="2450272"/>
                </a:cubicBezTo>
                <a:cubicBezTo>
                  <a:pt x="3313777" y="2459851"/>
                  <a:pt x="3314359" y="2471173"/>
                  <a:pt x="3319148" y="2480752"/>
                </a:cubicBezTo>
                <a:cubicBezTo>
                  <a:pt x="3333293" y="2509042"/>
                  <a:pt x="3347478" y="2519242"/>
                  <a:pt x="3369948" y="2541712"/>
                </a:cubicBezTo>
                <a:cubicBezTo>
                  <a:pt x="3388103" y="2596178"/>
                  <a:pt x="3373921" y="2549430"/>
                  <a:pt x="3390268" y="2622992"/>
                </a:cubicBezTo>
                <a:cubicBezTo>
                  <a:pt x="3393297" y="2636623"/>
                  <a:pt x="3394927" y="2650797"/>
                  <a:pt x="3400428" y="2663632"/>
                </a:cubicBezTo>
                <a:cubicBezTo>
                  <a:pt x="3425721" y="2722649"/>
                  <a:pt x="3417735" y="2665315"/>
                  <a:pt x="3430908" y="2724592"/>
                </a:cubicBezTo>
                <a:cubicBezTo>
                  <a:pt x="3454749" y="2831878"/>
                  <a:pt x="3428356" y="2747417"/>
                  <a:pt x="3451228" y="2816032"/>
                </a:cubicBezTo>
                <a:cubicBezTo>
                  <a:pt x="3442526" y="2998774"/>
                  <a:pt x="3452068" y="2973972"/>
                  <a:pt x="3430908" y="3090352"/>
                </a:cubicBezTo>
                <a:cubicBezTo>
                  <a:pt x="3427819" y="3107342"/>
                  <a:pt x="3425292" y="3124492"/>
                  <a:pt x="3420748" y="3141152"/>
                </a:cubicBezTo>
                <a:cubicBezTo>
                  <a:pt x="3415112" y="3161816"/>
                  <a:pt x="3412309" y="3184290"/>
                  <a:pt x="3400428" y="3202112"/>
                </a:cubicBezTo>
                <a:lnTo>
                  <a:pt x="3359788" y="3263072"/>
                </a:lnTo>
                <a:cubicBezTo>
                  <a:pt x="3356401" y="3280005"/>
                  <a:pt x="3355691" y="3297703"/>
                  <a:pt x="3349628" y="3313872"/>
                </a:cubicBezTo>
                <a:cubicBezTo>
                  <a:pt x="3345341" y="3325305"/>
                  <a:pt x="3336405" y="3334416"/>
                  <a:pt x="3329308" y="3344352"/>
                </a:cubicBezTo>
                <a:cubicBezTo>
                  <a:pt x="3319466" y="3358131"/>
                  <a:pt x="3310802" y="3373018"/>
                  <a:pt x="3298828" y="3384992"/>
                </a:cubicBezTo>
                <a:cubicBezTo>
                  <a:pt x="3278537" y="3405283"/>
                  <a:pt x="3241803" y="3415930"/>
                  <a:pt x="3217548" y="3425632"/>
                </a:cubicBezTo>
                <a:cubicBezTo>
                  <a:pt x="3204001" y="3442565"/>
                  <a:pt x="3193373" y="3462319"/>
                  <a:pt x="3176908" y="3476432"/>
                </a:cubicBezTo>
                <a:cubicBezTo>
                  <a:pt x="3168777" y="3483402"/>
                  <a:pt x="3156178" y="3482160"/>
                  <a:pt x="3146428" y="3486592"/>
                </a:cubicBezTo>
                <a:cubicBezTo>
                  <a:pt x="3118852" y="3499127"/>
                  <a:pt x="3094535" y="3519885"/>
                  <a:pt x="3065148" y="3527232"/>
                </a:cubicBezTo>
                <a:cubicBezTo>
                  <a:pt x="3051601" y="3530619"/>
                  <a:pt x="3037583" y="3532489"/>
                  <a:pt x="3024508" y="3537392"/>
                </a:cubicBezTo>
                <a:cubicBezTo>
                  <a:pt x="3010327" y="3542710"/>
                  <a:pt x="2997708" y="3551561"/>
                  <a:pt x="2983868" y="3557712"/>
                </a:cubicBezTo>
                <a:cubicBezTo>
                  <a:pt x="2967202" y="3565119"/>
                  <a:pt x="2949734" y="3570625"/>
                  <a:pt x="2933068" y="3578032"/>
                </a:cubicBezTo>
                <a:cubicBezTo>
                  <a:pt x="2919228" y="3584183"/>
                  <a:pt x="2906796" y="3593563"/>
                  <a:pt x="2892428" y="3598352"/>
                </a:cubicBezTo>
                <a:cubicBezTo>
                  <a:pt x="2865934" y="3607183"/>
                  <a:pt x="2811148" y="3618672"/>
                  <a:pt x="2811148" y="3618672"/>
                </a:cubicBezTo>
                <a:cubicBezTo>
                  <a:pt x="2800988" y="3625445"/>
                  <a:pt x="2791891" y="3634182"/>
                  <a:pt x="2780668" y="3638992"/>
                </a:cubicBezTo>
                <a:cubicBezTo>
                  <a:pt x="2748427" y="3652810"/>
                  <a:pt x="2670117" y="3655913"/>
                  <a:pt x="2648588" y="3659312"/>
                </a:cubicBezTo>
                <a:cubicBezTo>
                  <a:pt x="2505305" y="3681936"/>
                  <a:pt x="2573854" y="3684579"/>
                  <a:pt x="2404748" y="3699952"/>
                </a:cubicBezTo>
                <a:cubicBezTo>
                  <a:pt x="2265796" y="3712584"/>
                  <a:pt x="2330106" y="3705472"/>
                  <a:pt x="2211708" y="3720272"/>
                </a:cubicBezTo>
                <a:lnTo>
                  <a:pt x="1602108" y="3710112"/>
                </a:lnTo>
                <a:cubicBezTo>
                  <a:pt x="1557968" y="3708903"/>
                  <a:pt x="1513513" y="3707626"/>
                  <a:pt x="1470028" y="3699952"/>
                </a:cubicBezTo>
                <a:cubicBezTo>
                  <a:pt x="1455113" y="3697320"/>
                  <a:pt x="1444000" y="3683617"/>
                  <a:pt x="1429388" y="3679632"/>
                </a:cubicBezTo>
                <a:cubicBezTo>
                  <a:pt x="1403382" y="3672539"/>
                  <a:pt x="1270091" y="3660654"/>
                  <a:pt x="1256668" y="3659312"/>
                </a:cubicBezTo>
                <a:cubicBezTo>
                  <a:pt x="1232961" y="3652539"/>
                  <a:pt x="1209572" y="3644536"/>
                  <a:pt x="1185548" y="3638992"/>
                </a:cubicBezTo>
                <a:cubicBezTo>
                  <a:pt x="1143200" y="3629219"/>
                  <a:pt x="1072321" y="3623025"/>
                  <a:pt x="1033148" y="3618672"/>
                </a:cubicBezTo>
                <a:cubicBezTo>
                  <a:pt x="990009" y="3605730"/>
                  <a:pt x="929589" y="3584137"/>
                  <a:pt x="880748" y="3578032"/>
                </a:cubicBezTo>
                <a:cubicBezTo>
                  <a:pt x="798714" y="3567778"/>
                  <a:pt x="671947" y="3562164"/>
                  <a:pt x="596268" y="3557712"/>
                </a:cubicBezTo>
                <a:cubicBezTo>
                  <a:pt x="586108" y="3554325"/>
                  <a:pt x="576086" y="3550494"/>
                  <a:pt x="565788" y="3547552"/>
                </a:cubicBezTo>
                <a:cubicBezTo>
                  <a:pt x="552362" y="3543716"/>
                  <a:pt x="538223" y="3542295"/>
                  <a:pt x="525148" y="3537392"/>
                </a:cubicBezTo>
                <a:cubicBezTo>
                  <a:pt x="510967" y="3532074"/>
                  <a:pt x="498689" y="3522390"/>
                  <a:pt x="484508" y="3517072"/>
                </a:cubicBezTo>
                <a:cubicBezTo>
                  <a:pt x="455028" y="3506017"/>
                  <a:pt x="398708" y="3500461"/>
                  <a:pt x="372748" y="3496752"/>
                </a:cubicBezTo>
                <a:cubicBezTo>
                  <a:pt x="240913" y="3452807"/>
                  <a:pt x="372255" y="3503727"/>
                  <a:pt x="271148" y="3445952"/>
                </a:cubicBezTo>
                <a:cubicBezTo>
                  <a:pt x="261849" y="3440639"/>
                  <a:pt x="251000" y="3438610"/>
                  <a:pt x="240668" y="3435792"/>
                </a:cubicBezTo>
                <a:cubicBezTo>
                  <a:pt x="213725" y="3428444"/>
                  <a:pt x="185882" y="3424303"/>
                  <a:pt x="159388" y="3415472"/>
                </a:cubicBezTo>
                <a:cubicBezTo>
                  <a:pt x="0" y="3362343"/>
                  <a:pt x="231407" y="3423317"/>
                  <a:pt x="78108" y="3384992"/>
                </a:cubicBezTo>
                <a:cubicBezTo>
                  <a:pt x="81495" y="3371445"/>
                  <a:pt x="80522" y="3355970"/>
                  <a:pt x="88268" y="3344352"/>
                </a:cubicBezTo>
                <a:cubicBezTo>
                  <a:pt x="95041" y="3334192"/>
                  <a:pt x="109367" y="3331849"/>
                  <a:pt x="118748" y="3324032"/>
                </a:cubicBezTo>
                <a:cubicBezTo>
                  <a:pt x="178807" y="3273983"/>
                  <a:pt x="114711" y="3307359"/>
                  <a:pt x="200028" y="3273232"/>
                </a:cubicBezTo>
                <a:cubicBezTo>
                  <a:pt x="203415" y="3263072"/>
                  <a:pt x="203332" y="3250979"/>
                  <a:pt x="210188" y="3242752"/>
                </a:cubicBezTo>
                <a:cubicBezTo>
                  <a:pt x="221028" y="3229743"/>
                  <a:pt x="237049" y="3222114"/>
                  <a:pt x="250828" y="3212272"/>
                </a:cubicBezTo>
                <a:cubicBezTo>
                  <a:pt x="277466" y="3193245"/>
                  <a:pt x="296406" y="3184460"/>
                  <a:pt x="321948" y="3161472"/>
                </a:cubicBezTo>
                <a:cubicBezTo>
                  <a:pt x="343308" y="3142248"/>
                  <a:pt x="366968" y="3124422"/>
                  <a:pt x="382908" y="3100512"/>
                </a:cubicBezTo>
                <a:cubicBezTo>
                  <a:pt x="411198" y="3058077"/>
                  <a:pt x="394594" y="3078666"/>
                  <a:pt x="433708" y="3039552"/>
                </a:cubicBezTo>
                <a:cubicBezTo>
                  <a:pt x="470169" y="2930170"/>
                  <a:pt x="467896" y="2961756"/>
                  <a:pt x="443868" y="2785552"/>
                </a:cubicBezTo>
                <a:cubicBezTo>
                  <a:pt x="442218" y="2773453"/>
                  <a:pt x="429606" y="2765674"/>
                  <a:pt x="423548" y="2755072"/>
                </a:cubicBezTo>
                <a:cubicBezTo>
                  <a:pt x="416034" y="2741922"/>
                  <a:pt x="410742" y="2727582"/>
                  <a:pt x="403228" y="2714432"/>
                </a:cubicBezTo>
                <a:cubicBezTo>
                  <a:pt x="397170" y="2703830"/>
                  <a:pt x="388369" y="2694874"/>
                  <a:pt x="382908" y="2683952"/>
                </a:cubicBezTo>
                <a:cubicBezTo>
                  <a:pt x="353501" y="2625137"/>
                  <a:pt x="400048" y="2680772"/>
                  <a:pt x="342268" y="2622992"/>
                </a:cubicBezTo>
                <a:cubicBezTo>
                  <a:pt x="338881" y="2609445"/>
                  <a:pt x="339036" y="2594476"/>
                  <a:pt x="332108" y="2582352"/>
                </a:cubicBezTo>
                <a:cubicBezTo>
                  <a:pt x="324979" y="2569877"/>
                  <a:pt x="310826" y="2562910"/>
                  <a:pt x="301628" y="2551872"/>
                </a:cubicBezTo>
                <a:cubicBezTo>
                  <a:pt x="279225" y="2524988"/>
                  <a:pt x="267983" y="2495407"/>
                  <a:pt x="260988" y="2460432"/>
                </a:cubicBezTo>
                <a:cubicBezTo>
                  <a:pt x="257601" y="2443499"/>
                  <a:pt x="255372" y="2426292"/>
                  <a:pt x="250828" y="2409632"/>
                </a:cubicBezTo>
                <a:cubicBezTo>
                  <a:pt x="245192" y="2388968"/>
                  <a:pt x="230508" y="2348672"/>
                  <a:pt x="230508" y="2348672"/>
                </a:cubicBezTo>
                <a:cubicBezTo>
                  <a:pt x="233895" y="2287712"/>
                  <a:pt x="235140" y="2226595"/>
                  <a:pt x="240668" y="2165792"/>
                </a:cubicBezTo>
                <a:cubicBezTo>
                  <a:pt x="241932" y="2151886"/>
                  <a:pt x="243900" y="2137276"/>
                  <a:pt x="250828" y="2125152"/>
                </a:cubicBezTo>
                <a:cubicBezTo>
                  <a:pt x="257957" y="2112677"/>
                  <a:pt x="272487" y="2106014"/>
                  <a:pt x="281308" y="2094672"/>
                </a:cubicBezTo>
                <a:cubicBezTo>
                  <a:pt x="324796" y="2038758"/>
                  <a:pt x="310781" y="2034517"/>
                  <a:pt x="362588" y="1993072"/>
                </a:cubicBezTo>
                <a:cubicBezTo>
                  <a:pt x="381658" y="1977816"/>
                  <a:pt x="423548" y="1952432"/>
                  <a:pt x="423548" y="1952432"/>
                </a:cubicBezTo>
                <a:cubicBezTo>
                  <a:pt x="430321" y="1942272"/>
                  <a:pt x="436051" y="1931333"/>
                  <a:pt x="443868" y="1921952"/>
                </a:cubicBezTo>
                <a:cubicBezTo>
                  <a:pt x="453066" y="1910914"/>
                  <a:pt x="467922" y="1904323"/>
                  <a:pt x="474348" y="1891472"/>
                </a:cubicBezTo>
                <a:cubicBezTo>
                  <a:pt x="482071" y="1876026"/>
                  <a:pt x="479047" y="1857055"/>
                  <a:pt x="484508" y="1840672"/>
                </a:cubicBezTo>
                <a:cubicBezTo>
                  <a:pt x="489297" y="1826304"/>
                  <a:pt x="498862" y="1813953"/>
                  <a:pt x="504828" y="1800032"/>
                </a:cubicBezTo>
                <a:cubicBezTo>
                  <a:pt x="509047" y="1790188"/>
                  <a:pt x="511601" y="1779712"/>
                  <a:pt x="514988" y="1769552"/>
                </a:cubicBezTo>
                <a:cubicBezTo>
                  <a:pt x="498772" y="1558740"/>
                  <a:pt x="520061" y="1695868"/>
                  <a:pt x="494668" y="1606992"/>
                </a:cubicBezTo>
                <a:cubicBezTo>
                  <a:pt x="490832" y="1593566"/>
                  <a:pt x="490009" y="1579187"/>
                  <a:pt x="484508" y="1566352"/>
                </a:cubicBezTo>
                <a:cubicBezTo>
                  <a:pt x="446341" y="1477296"/>
                  <a:pt x="478492" y="1591015"/>
                  <a:pt x="454028" y="1505392"/>
                </a:cubicBezTo>
                <a:cubicBezTo>
                  <a:pt x="416401" y="1373698"/>
                  <a:pt x="473043" y="1545635"/>
                  <a:pt x="423548" y="1434272"/>
                </a:cubicBezTo>
                <a:cubicBezTo>
                  <a:pt x="414849" y="1414699"/>
                  <a:pt x="403228" y="1373312"/>
                  <a:pt x="403228" y="1373312"/>
                </a:cubicBezTo>
                <a:cubicBezTo>
                  <a:pt x="374111" y="1140375"/>
                  <a:pt x="410951" y="1431233"/>
                  <a:pt x="382908" y="1220912"/>
                </a:cubicBezTo>
                <a:cubicBezTo>
                  <a:pt x="370143" y="1125176"/>
                  <a:pt x="381883" y="1167037"/>
                  <a:pt x="362588" y="1109152"/>
                </a:cubicBezTo>
                <a:cubicBezTo>
                  <a:pt x="359581" y="1085094"/>
                  <a:pt x="349592" y="996210"/>
                  <a:pt x="342268" y="966912"/>
                </a:cubicBezTo>
                <a:cubicBezTo>
                  <a:pt x="337073" y="946132"/>
                  <a:pt x="328721" y="926272"/>
                  <a:pt x="321948" y="905952"/>
                </a:cubicBezTo>
                <a:cubicBezTo>
                  <a:pt x="318561" y="895792"/>
                  <a:pt x="318214" y="884040"/>
                  <a:pt x="311788" y="875472"/>
                </a:cubicBezTo>
                <a:cubicBezTo>
                  <a:pt x="273982" y="825063"/>
                  <a:pt x="290701" y="848921"/>
                  <a:pt x="260988" y="804352"/>
                </a:cubicBezTo>
                <a:cubicBezTo>
                  <a:pt x="248364" y="753855"/>
                  <a:pt x="250828" y="777676"/>
                  <a:pt x="250828" y="733232"/>
                </a:cubicBezTo>
                <a:lnTo>
                  <a:pt x="250828" y="733232"/>
                </a:ln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flipH="1">
            <a:off x="5029200" y="1219200"/>
            <a:ext cx="4648200" cy="5410200"/>
          </a:xfrm>
          <a:custGeom>
            <a:avLst/>
            <a:gdLst>
              <a:gd name="connsiteX0" fmla="*/ 260988 w 3455459"/>
              <a:gd name="connsiteY0" fmla="*/ 834832 h 3720272"/>
              <a:gd name="connsiteX1" fmla="*/ 271148 w 3455459"/>
              <a:gd name="connsiteY1" fmla="*/ 560512 h 3720272"/>
              <a:gd name="connsiteX2" fmla="*/ 281308 w 3455459"/>
              <a:gd name="connsiteY2" fmla="*/ 530032 h 3720272"/>
              <a:gd name="connsiteX3" fmla="*/ 301628 w 3455459"/>
              <a:gd name="connsiteY3" fmla="*/ 458912 h 3720272"/>
              <a:gd name="connsiteX4" fmla="*/ 342268 w 3455459"/>
              <a:gd name="connsiteY4" fmla="*/ 357312 h 3720272"/>
              <a:gd name="connsiteX5" fmla="*/ 372748 w 3455459"/>
              <a:gd name="connsiteY5" fmla="*/ 316672 h 3720272"/>
              <a:gd name="connsiteX6" fmla="*/ 393068 w 3455459"/>
              <a:gd name="connsiteY6" fmla="*/ 286192 h 3720272"/>
              <a:gd name="connsiteX7" fmla="*/ 454028 w 3455459"/>
              <a:gd name="connsiteY7" fmla="*/ 215072 h 3720272"/>
              <a:gd name="connsiteX8" fmla="*/ 494668 w 3455459"/>
              <a:gd name="connsiteY8" fmla="*/ 194752 h 3720272"/>
              <a:gd name="connsiteX9" fmla="*/ 545468 w 3455459"/>
              <a:gd name="connsiteY9" fmla="*/ 154112 h 3720272"/>
              <a:gd name="connsiteX10" fmla="*/ 586108 w 3455459"/>
              <a:gd name="connsiteY10" fmla="*/ 133792 h 3720272"/>
              <a:gd name="connsiteX11" fmla="*/ 667388 w 3455459"/>
              <a:gd name="connsiteY11" fmla="*/ 82992 h 3720272"/>
              <a:gd name="connsiteX12" fmla="*/ 728348 w 3455459"/>
              <a:gd name="connsiteY12" fmla="*/ 62672 h 3720272"/>
              <a:gd name="connsiteX13" fmla="*/ 758828 w 3455459"/>
              <a:gd name="connsiteY13" fmla="*/ 52512 h 3720272"/>
              <a:gd name="connsiteX14" fmla="*/ 799468 w 3455459"/>
              <a:gd name="connsiteY14" fmla="*/ 42352 h 3720272"/>
              <a:gd name="connsiteX15" fmla="*/ 829948 w 3455459"/>
              <a:gd name="connsiteY15" fmla="*/ 32192 h 3720272"/>
              <a:gd name="connsiteX16" fmla="*/ 1063628 w 3455459"/>
              <a:gd name="connsiteY16" fmla="*/ 22032 h 3720272"/>
              <a:gd name="connsiteX17" fmla="*/ 1368428 w 3455459"/>
              <a:gd name="connsiteY17" fmla="*/ 22032 h 3720272"/>
              <a:gd name="connsiteX18" fmla="*/ 1398908 w 3455459"/>
              <a:gd name="connsiteY18" fmla="*/ 32192 h 3720272"/>
              <a:gd name="connsiteX19" fmla="*/ 1480188 w 3455459"/>
              <a:gd name="connsiteY19" fmla="*/ 42352 h 3720272"/>
              <a:gd name="connsiteX20" fmla="*/ 1551308 w 3455459"/>
              <a:gd name="connsiteY20" fmla="*/ 52512 h 3720272"/>
              <a:gd name="connsiteX21" fmla="*/ 1652908 w 3455459"/>
              <a:gd name="connsiteY21" fmla="*/ 82992 h 3720272"/>
              <a:gd name="connsiteX22" fmla="*/ 1683388 w 3455459"/>
              <a:gd name="connsiteY22" fmla="*/ 103312 h 3720272"/>
              <a:gd name="connsiteX23" fmla="*/ 1815468 w 3455459"/>
              <a:gd name="connsiteY23" fmla="*/ 133792 h 3720272"/>
              <a:gd name="connsiteX24" fmla="*/ 1967868 w 3455459"/>
              <a:gd name="connsiteY24" fmla="*/ 184592 h 3720272"/>
              <a:gd name="connsiteX25" fmla="*/ 1998348 w 3455459"/>
              <a:gd name="connsiteY25" fmla="*/ 194752 h 3720272"/>
              <a:gd name="connsiteX26" fmla="*/ 2028828 w 3455459"/>
              <a:gd name="connsiteY26" fmla="*/ 204912 h 3720272"/>
              <a:gd name="connsiteX27" fmla="*/ 2201548 w 3455459"/>
              <a:gd name="connsiteY27" fmla="*/ 215072 h 3720272"/>
              <a:gd name="connsiteX28" fmla="*/ 2242188 w 3455459"/>
              <a:gd name="connsiteY28" fmla="*/ 225232 h 3720272"/>
              <a:gd name="connsiteX29" fmla="*/ 2272668 w 3455459"/>
              <a:gd name="connsiteY29" fmla="*/ 235392 h 3720272"/>
              <a:gd name="connsiteX30" fmla="*/ 3369948 w 3455459"/>
              <a:gd name="connsiteY30" fmla="*/ 245552 h 3720272"/>
              <a:gd name="connsiteX31" fmla="*/ 3400428 w 3455459"/>
              <a:gd name="connsiteY31" fmla="*/ 265872 h 3720272"/>
              <a:gd name="connsiteX32" fmla="*/ 3420748 w 3455459"/>
              <a:gd name="connsiteY32" fmla="*/ 316672 h 3720272"/>
              <a:gd name="connsiteX33" fmla="*/ 3369948 w 3455459"/>
              <a:gd name="connsiteY33" fmla="*/ 469072 h 3720272"/>
              <a:gd name="connsiteX34" fmla="*/ 3258188 w 3455459"/>
              <a:gd name="connsiteY34" fmla="*/ 519872 h 3720272"/>
              <a:gd name="connsiteX35" fmla="*/ 3207388 w 3455459"/>
              <a:gd name="connsiteY35" fmla="*/ 530032 h 3720272"/>
              <a:gd name="connsiteX36" fmla="*/ 3176908 w 3455459"/>
              <a:gd name="connsiteY36" fmla="*/ 550352 h 3720272"/>
              <a:gd name="connsiteX37" fmla="*/ 3136268 w 3455459"/>
              <a:gd name="connsiteY37" fmla="*/ 560512 h 3720272"/>
              <a:gd name="connsiteX38" fmla="*/ 3065148 w 3455459"/>
              <a:gd name="connsiteY38" fmla="*/ 580832 h 3720272"/>
              <a:gd name="connsiteX39" fmla="*/ 2963548 w 3455459"/>
              <a:gd name="connsiteY39" fmla="*/ 590992 h 3720272"/>
              <a:gd name="connsiteX40" fmla="*/ 2902588 w 3455459"/>
              <a:gd name="connsiteY40" fmla="*/ 601152 h 3720272"/>
              <a:gd name="connsiteX41" fmla="*/ 2811148 w 3455459"/>
              <a:gd name="connsiteY41" fmla="*/ 611312 h 3720272"/>
              <a:gd name="connsiteX42" fmla="*/ 2882268 w 3455459"/>
              <a:gd name="connsiteY42" fmla="*/ 702752 h 3720272"/>
              <a:gd name="connsiteX43" fmla="*/ 2933068 w 3455459"/>
              <a:gd name="connsiteY43" fmla="*/ 794192 h 3720272"/>
              <a:gd name="connsiteX44" fmla="*/ 2963548 w 3455459"/>
              <a:gd name="connsiteY44" fmla="*/ 834832 h 3720272"/>
              <a:gd name="connsiteX45" fmla="*/ 3024508 w 3455459"/>
              <a:gd name="connsiteY45" fmla="*/ 844992 h 3720272"/>
              <a:gd name="connsiteX46" fmla="*/ 3075308 w 3455459"/>
              <a:gd name="connsiteY46" fmla="*/ 855152 h 3720272"/>
              <a:gd name="connsiteX47" fmla="*/ 3136268 w 3455459"/>
              <a:gd name="connsiteY47" fmla="*/ 885632 h 3720272"/>
              <a:gd name="connsiteX48" fmla="*/ 3176908 w 3455459"/>
              <a:gd name="connsiteY48" fmla="*/ 895792 h 3720272"/>
              <a:gd name="connsiteX49" fmla="*/ 3237868 w 3455459"/>
              <a:gd name="connsiteY49" fmla="*/ 916112 h 3720272"/>
              <a:gd name="connsiteX50" fmla="*/ 3319148 w 3455459"/>
              <a:gd name="connsiteY50" fmla="*/ 946592 h 3720272"/>
              <a:gd name="connsiteX51" fmla="*/ 3400428 w 3455459"/>
              <a:gd name="connsiteY51" fmla="*/ 966912 h 3720272"/>
              <a:gd name="connsiteX52" fmla="*/ 3430908 w 3455459"/>
              <a:gd name="connsiteY52" fmla="*/ 987232 h 3720272"/>
              <a:gd name="connsiteX53" fmla="*/ 3451228 w 3455459"/>
              <a:gd name="connsiteY53" fmla="*/ 1038032 h 3720272"/>
              <a:gd name="connsiteX54" fmla="*/ 3400428 w 3455459"/>
              <a:gd name="connsiteY54" fmla="*/ 1098992 h 3720272"/>
              <a:gd name="connsiteX55" fmla="*/ 3319148 w 3455459"/>
              <a:gd name="connsiteY55" fmla="*/ 1149792 h 3720272"/>
              <a:gd name="connsiteX56" fmla="*/ 3268348 w 3455459"/>
              <a:gd name="connsiteY56" fmla="*/ 1180272 h 3720272"/>
              <a:gd name="connsiteX57" fmla="*/ 3237868 w 3455459"/>
              <a:gd name="connsiteY57" fmla="*/ 1190432 h 3720272"/>
              <a:gd name="connsiteX58" fmla="*/ 3197228 w 3455459"/>
              <a:gd name="connsiteY58" fmla="*/ 1210752 h 3720272"/>
              <a:gd name="connsiteX59" fmla="*/ 3105788 w 3455459"/>
              <a:gd name="connsiteY59" fmla="*/ 1241232 h 3720272"/>
              <a:gd name="connsiteX60" fmla="*/ 3075308 w 3455459"/>
              <a:gd name="connsiteY60" fmla="*/ 1261552 h 3720272"/>
              <a:gd name="connsiteX61" fmla="*/ 2933068 w 3455459"/>
              <a:gd name="connsiteY61" fmla="*/ 1292032 h 3720272"/>
              <a:gd name="connsiteX62" fmla="*/ 2861948 w 3455459"/>
              <a:gd name="connsiteY62" fmla="*/ 1312352 h 3720272"/>
              <a:gd name="connsiteX63" fmla="*/ 2841628 w 3455459"/>
              <a:gd name="connsiteY63" fmla="*/ 1342832 h 3720272"/>
              <a:gd name="connsiteX64" fmla="*/ 2882268 w 3455459"/>
              <a:gd name="connsiteY64" fmla="*/ 1352992 h 3720272"/>
              <a:gd name="connsiteX65" fmla="*/ 2902588 w 3455459"/>
              <a:gd name="connsiteY65" fmla="*/ 1383472 h 3720272"/>
              <a:gd name="connsiteX66" fmla="*/ 2963548 w 3455459"/>
              <a:gd name="connsiteY66" fmla="*/ 1424112 h 3720272"/>
              <a:gd name="connsiteX67" fmla="*/ 2994028 w 3455459"/>
              <a:gd name="connsiteY67" fmla="*/ 1454592 h 3720272"/>
              <a:gd name="connsiteX68" fmla="*/ 3065148 w 3455459"/>
              <a:gd name="connsiteY68" fmla="*/ 1495232 h 3720272"/>
              <a:gd name="connsiteX69" fmla="*/ 3095628 w 3455459"/>
              <a:gd name="connsiteY69" fmla="*/ 1535872 h 3720272"/>
              <a:gd name="connsiteX70" fmla="*/ 3136268 w 3455459"/>
              <a:gd name="connsiteY70" fmla="*/ 1566352 h 3720272"/>
              <a:gd name="connsiteX71" fmla="*/ 3166748 w 3455459"/>
              <a:gd name="connsiteY71" fmla="*/ 1596832 h 3720272"/>
              <a:gd name="connsiteX72" fmla="*/ 3227708 w 3455459"/>
              <a:gd name="connsiteY72" fmla="*/ 1637472 h 3720272"/>
              <a:gd name="connsiteX73" fmla="*/ 3237868 w 3455459"/>
              <a:gd name="connsiteY73" fmla="*/ 1667952 h 3720272"/>
              <a:gd name="connsiteX74" fmla="*/ 3268348 w 3455459"/>
              <a:gd name="connsiteY74" fmla="*/ 1688272 h 3720272"/>
              <a:gd name="connsiteX75" fmla="*/ 3298828 w 3455459"/>
              <a:gd name="connsiteY75" fmla="*/ 1728912 h 3720272"/>
              <a:gd name="connsiteX76" fmla="*/ 3319148 w 3455459"/>
              <a:gd name="connsiteY76" fmla="*/ 1759392 h 3720272"/>
              <a:gd name="connsiteX77" fmla="*/ 3339468 w 3455459"/>
              <a:gd name="connsiteY77" fmla="*/ 1800032 h 3720272"/>
              <a:gd name="connsiteX78" fmla="*/ 3369948 w 3455459"/>
              <a:gd name="connsiteY78" fmla="*/ 1830512 h 3720272"/>
              <a:gd name="connsiteX79" fmla="*/ 3390268 w 3455459"/>
              <a:gd name="connsiteY79" fmla="*/ 1860992 h 3720272"/>
              <a:gd name="connsiteX80" fmla="*/ 3441068 w 3455459"/>
              <a:gd name="connsiteY80" fmla="*/ 1921952 h 3720272"/>
              <a:gd name="connsiteX81" fmla="*/ 3420748 w 3455459"/>
              <a:gd name="connsiteY81" fmla="*/ 2054032 h 3720272"/>
              <a:gd name="connsiteX82" fmla="*/ 3400428 w 3455459"/>
              <a:gd name="connsiteY82" fmla="*/ 2084512 h 3720272"/>
              <a:gd name="connsiteX83" fmla="*/ 3390268 w 3455459"/>
              <a:gd name="connsiteY83" fmla="*/ 2114992 h 3720272"/>
              <a:gd name="connsiteX84" fmla="*/ 3329308 w 3455459"/>
              <a:gd name="connsiteY84" fmla="*/ 2165792 h 3720272"/>
              <a:gd name="connsiteX85" fmla="*/ 3268348 w 3455459"/>
              <a:gd name="connsiteY85" fmla="*/ 2186112 h 3720272"/>
              <a:gd name="connsiteX86" fmla="*/ 3227708 w 3455459"/>
              <a:gd name="connsiteY86" fmla="*/ 2206432 h 3720272"/>
              <a:gd name="connsiteX87" fmla="*/ 3207388 w 3455459"/>
              <a:gd name="connsiteY87" fmla="*/ 2247072 h 3720272"/>
              <a:gd name="connsiteX88" fmla="*/ 3248028 w 3455459"/>
              <a:gd name="connsiteY88" fmla="*/ 2308032 h 3720272"/>
              <a:gd name="connsiteX89" fmla="*/ 3258188 w 3455459"/>
              <a:gd name="connsiteY89" fmla="*/ 2338512 h 3720272"/>
              <a:gd name="connsiteX90" fmla="*/ 3268348 w 3455459"/>
              <a:gd name="connsiteY90" fmla="*/ 2379152 h 3720272"/>
              <a:gd name="connsiteX91" fmla="*/ 3308988 w 3455459"/>
              <a:gd name="connsiteY91" fmla="*/ 2450272 h 3720272"/>
              <a:gd name="connsiteX92" fmla="*/ 3319148 w 3455459"/>
              <a:gd name="connsiteY92" fmla="*/ 2480752 h 3720272"/>
              <a:gd name="connsiteX93" fmla="*/ 3369948 w 3455459"/>
              <a:gd name="connsiteY93" fmla="*/ 2541712 h 3720272"/>
              <a:gd name="connsiteX94" fmla="*/ 3390268 w 3455459"/>
              <a:gd name="connsiteY94" fmla="*/ 2622992 h 3720272"/>
              <a:gd name="connsiteX95" fmla="*/ 3400428 w 3455459"/>
              <a:gd name="connsiteY95" fmla="*/ 2663632 h 3720272"/>
              <a:gd name="connsiteX96" fmla="*/ 3430908 w 3455459"/>
              <a:gd name="connsiteY96" fmla="*/ 2724592 h 3720272"/>
              <a:gd name="connsiteX97" fmla="*/ 3451228 w 3455459"/>
              <a:gd name="connsiteY97" fmla="*/ 2816032 h 3720272"/>
              <a:gd name="connsiteX98" fmla="*/ 3430908 w 3455459"/>
              <a:gd name="connsiteY98" fmla="*/ 3090352 h 3720272"/>
              <a:gd name="connsiteX99" fmla="*/ 3420748 w 3455459"/>
              <a:gd name="connsiteY99" fmla="*/ 3141152 h 3720272"/>
              <a:gd name="connsiteX100" fmla="*/ 3400428 w 3455459"/>
              <a:gd name="connsiteY100" fmla="*/ 3202112 h 3720272"/>
              <a:gd name="connsiteX101" fmla="*/ 3359788 w 3455459"/>
              <a:gd name="connsiteY101" fmla="*/ 3263072 h 3720272"/>
              <a:gd name="connsiteX102" fmla="*/ 3349628 w 3455459"/>
              <a:gd name="connsiteY102" fmla="*/ 3313872 h 3720272"/>
              <a:gd name="connsiteX103" fmla="*/ 3329308 w 3455459"/>
              <a:gd name="connsiteY103" fmla="*/ 3344352 h 3720272"/>
              <a:gd name="connsiteX104" fmla="*/ 3298828 w 3455459"/>
              <a:gd name="connsiteY104" fmla="*/ 3384992 h 3720272"/>
              <a:gd name="connsiteX105" fmla="*/ 3217548 w 3455459"/>
              <a:gd name="connsiteY105" fmla="*/ 3425632 h 3720272"/>
              <a:gd name="connsiteX106" fmla="*/ 3176908 w 3455459"/>
              <a:gd name="connsiteY106" fmla="*/ 3476432 h 3720272"/>
              <a:gd name="connsiteX107" fmla="*/ 3146428 w 3455459"/>
              <a:gd name="connsiteY107" fmla="*/ 3486592 h 3720272"/>
              <a:gd name="connsiteX108" fmla="*/ 3065148 w 3455459"/>
              <a:gd name="connsiteY108" fmla="*/ 3527232 h 3720272"/>
              <a:gd name="connsiteX109" fmla="*/ 3024508 w 3455459"/>
              <a:gd name="connsiteY109" fmla="*/ 3537392 h 3720272"/>
              <a:gd name="connsiteX110" fmla="*/ 2983868 w 3455459"/>
              <a:gd name="connsiteY110" fmla="*/ 3557712 h 3720272"/>
              <a:gd name="connsiteX111" fmla="*/ 2933068 w 3455459"/>
              <a:gd name="connsiteY111" fmla="*/ 3578032 h 3720272"/>
              <a:gd name="connsiteX112" fmla="*/ 2892428 w 3455459"/>
              <a:gd name="connsiteY112" fmla="*/ 3598352 h 3720272"/>
              <a:gd name="connsiteX113" fmla="*/ 2811148 w 3455459"/>
              <a:gd name="connsiteY113" fmla="*/ 3618672 h 3720272"/>
              <a:gd name="connsiteX114" fmla="*/ 2780668 w 3455459"/>
              <a:gd name="connsiteY114" fmla="*/ 3638992 h 3720272"/>
              <a:gd name="connsiteX115" fmla="*/ 2648588 w 3455459"/>
              <a:gd name="connsiteY115" fmla="*/ 3659312 h 3720272"/>
              <a:gd name="connsiteX116" fmla="*/ 2404748 w 3455459"/>
              <a:gd name="connsiteY116" fmla="*/ 3699952 h 3720272"/>
              <a:gd name="connsiteX117" fmla="*/ 2211708 w 3455459"/>
              <a:gd name="connsiteY117" fmla="*/ 3720272 h 3720272"/>
              <a:gd name="connsiteX118" fmla="*/ 1602108 w 3455459"/>
              <a:gd name="connsiteY118" fmla="*/ 3710112 h 3720272"/>
              <a:gd name="connsiteX119" fmla="*/ 1470028 w 3455459"/>
              <a:gd name="connsiteY119" fmla="*/ 3699952 h 3720272"/>
              <a:gd name="connsiteX120" fmla="*/ 1429388 w 3455459"/>
              <a:gd name="connsiteY120" fmla="*/ 3679632 h 3720272"/>
              <a:gd name="connsiteX121" fmla="*/ 1256668 w 3455459"/>
              <a:gd name="connsiteY121" fmla="*/ 3659312 h 3720272"/>
              <a:gd name="connsiteX122" fmla="*/ 1185548 w 3455459"/>
              <a:gd name="connsiteY122" fmla="*/ 3638992 h 3720272"/>
              <a:gd name="connsiteX123" fmla="*/ 1033148 w 3455459"/>
              <a:gd name="connsiteY123" fmla="*/ 3618672 h 3720272"/>
              <a:gd name="connsiteX124" fmla="*/ 880748 w 3455459"/>
              <a:gd name="connsiteY124" fmla="*/ 3578032 h 3720272"/>
              <a:gd name="connsiteX125" fmla="*/ 596268 w 3455459"/>
              <a:gd name="connsiteY125" fmla="*/ 3557712 h 3720272"/>
              <a:gd name="connsiteX126" fmla="*/ 565788 w 3455459"/>
              <a:gd name="connsiteY126" fmla="*/ 3547552 h 3720272"/>
              <a:gd name="connsiteX127" fmla="*/ 525148 w 3455459"/>
              <a:gd name="connsiteY127" fmla="*/ 3537392 h 3720272"/>
              <a:gd name="connsiteX128" fmla="*/ 484508 w 3455459"/>
              <a:gd name="connsiteY128" fmla="*/ 3517072 h 3720272"/>
              <a:gd name="connsiteX129" fmla="*/ 372748 w 3455459"/>
              <a:gd name="connsiteY129" fmla="*/ 3496752 h 3720272"/>
              <a:gd name="connsiteX130" fmla="*/ 271148 w 3455459"/>
              <a:gd name="connsiteY130" fmla="*/ 3445952 h 3720272"/>
              <a:gd name="connsiteX131" fmla="*/ 240668 w 3455459"/>
              <a:gd name="connsiteY131" fmla="*/ 3435792 h 3720272"/>
              <a:gd name="connsiteX132" fmla="*/ 159388 w 3455459"/>
              <a:gd name="connsiteY132" fmla="*/ 3415472 h 3720272"/>
              <a:gd name="connsiteX133" fmla="*/ 78108 w 3455459"/>
              <a:gd name="connsiteY133" fmla="*/ 3384992 h 3720272"/>
              <a:gd name="connsiteX134" fmla="*/ 88268 w 3455459"/>
              <a:gd name="connsiteY134" fmla="*/ 3344352 h 3720272"/>
              <a:gd name="connsiteX135" fmla="*/ 118748 w 3455459"/>
              <a:gd name="connsiteY135" fmla="*/ 3324032 h 3720272"/>
              <a:gd name="connsiteX136" fmla="*/ 200028 w 3455459"/>
              <a:gd name="connsiteY136" fmla="*/ 3273232 h 3720272"/>
              <a:gd name="connsiteX137" fmla="*/ 210188 w 3455459"/>
              <a:gd name="connsiteY137" fmla="*/ 3242752 h 3720272"/>
              <a:gd name="connsiteX138" fmla="*/ 250828 w 3455459"/>
              <a:gd name="connsiteY138" fmla="*/ 3212272 h 3720272"/>
              <a:gd name="connsiteX139" fmla="*/ 321948 w 3455459"/>
              <a:gd name="connsiteY139" fmla="*/ 3161472 h 3720272"/>
              <a:gd name="connsiteX140" fmla="*/ 382908 w 3455459"/>
              <a:gd name="connsiteY140" fmla="*/ 3100512 h 3720272"/>
              <a:gd name="connsiteX141" fmla="*/ 433708 w 3455459"/>
              <a:gd name="connsiteY141" fmla="*/ 3039552 h 3720272"/>
              <a:gd name="connsiteX142" fmla="*/ 443868 w 3455459"/>
              <a:gd name="connsiteY142" fmla="*/ 2785552 h 3720272"/>
              <a:gd name="connsiteX143" fmla="*/ 423548 w 3455459"/>
              <a:gd name="connsiteY143" fmla="*/ 2755072 h 3720272"/>
              <a:gd name="connsiteX144" fmla="*/ 403228 w 3455459"/>
              <a:gd name="connsiteY144" fmla="*/ 2714432 h 3720272"/>
              <a:gd name="connsiteX145" fmla="*/ 382908 w 3455459"/>
              <a:gd name="connsiteY145" fmla="*/ 2683952 h 3720272"/>
              <a:gd name="connsiteX146" fmla="*/ 342268 w 3455459"/>
              <a:gd name="connsiteY146" fmla="*/ 2622992 h 3720272"/>
              <a:gd name="connsiteX147" fmla="*/ 332108 w 3455459"/>
              <a:gd name="connsiteY147" fmla="*/ 2582352 h 3720272"/>
              <a:gd name="connsiteX148" fmla="*/ 301628 w 3455459"/>
              <a:gd name="connsiteY148" fmla="*/ 2551872 h 3720272"/>
              <a:gd name="connsiteX149" fmla="*/ 260988 w 3455459"/>
              <a:gd name="connsiteY149" fmla="*/ 2460432 h 3720272"/>
              <a:gd name="connsiteX150" fmla="*/ 250828 w 3455459"/>
              <a:gd name="connsiteY150" fmla="*/ 2409632 h 3720272"/>
              <a:gd name="connsiteX151" fmla="*/ 230508 w 3455459"/>
              <a:gd name="connsiteY151" fmla="*/ 2348672 h 3720272"/>
              <a:gd name="connsiteX152" fmla="*/ 240668 w 3455459"/>
              <a:gd name="connsiteY152" fmla="*/ 2165792 h 3720272"/>
              <a:gd name="connsiteX153" fmla="*/ 250828 w 3455459"/>
              <a:gd name="connsiteY153" fmla="*/ 2125152 h 3720272"/>
              <a:gd name="connsiteX154" fmla="*/ 281308 w 3455459"/>
              <a:gd name="connsiteY154" fmla="*/ 2094672 h 3720272"/>
              <a:gd name="connsiteX155" fmla="*/ 362588 w 3455459"/>
              <a:gd name="connsiteY155" fmla="*/ 1993072 h 3720272"/>
              <a:gd name="connsiteX156" fmla="*/ 423548 w 3455459"/>
              <a:gd name="connsiteY156" fmla="*/ 1952432 h 3720272"/>
              <a:gd name="connsiteX157" fmla="*/ 443868 w 3455459"/>
              <a:gd name="connsiteY157" fmla="*/ 1921952 h 3720272"/>
              <a:gd name="connsiteX158" fmla="*/ 474348 w 3455459"/>
              <a:gd name="connsiteY158" fmla="*/ 1891472 h 3720272"/>
              <a:gd name="connsiteX159" fmla="*/ 484508 w 3455459"/>
              <a:gd name="connsiteY159" fmla="*/ 1840672 h 3720272"/>
              <a:gd name="connsiteX160" fmla="*/ 504828 w 3455459"/>
              <a:gd name="connsiteY160" fmla="*/ 1800032 h 3720272"/>
              <a:gd name="connsiteX161" fmla="*/ 514988 w 3455459"/>
              <a:gd name="connsiteY161" fmla="*/ 1769552 h 3720272"/>
              <a:gd name="connsiteX162" fmla="*/ 494668 w 3455459"/>
              <a:gd name="connsiteY162" fmla="*/ 1606992 h 3720272"/>
              <a:gd name="connsiteX163" fmla="*/ 484508 w 3455459"/>
              <a:gd name="connsiteY163" fmla="*/ 1566352 h 3720272"/>
              <a:gd name="connsiteX164" fmla="*/ 454028 w 3455459"/>
              <a:gd name="connsiteY164" fmla="*/ 1505392 h 3720272"/>
              <a:gd name="connsiteX165" fmla="*/ 423548 w 3455459"/>
              <a:gd name="connsiteY165" fmla="*/ 1434272 h 3720272"/>
              <a:gd name="connsiteX166" fmla="*/ 403228 w 3455459"/>
              <a:gd name="connsiteY166" fmla="*/ 1373312 h 3720272"/>
              <a:gd name="connsiteX167" fmla="*/ 382908 w 3455459"/>
              <a:gd name="connsiteY167" fmla="*/ 1220912 h 3720272"/>
              <a:gd name="connsiteX168" fmla="*/ 362588 w 3455459"/>
              <a:gd name="connsiteY168" fmla="*/ 1109152 h 3720272"/>
              <a:gd name="connsiteX169" fmla="*/ 342268 w 3455459"/>
              <a:gd name="connsiteY169" fmla="*/ 966912 h 3720272"/>
              <a:gd name="connsiteX170" fmla="*/ 321948 w 3455459"/>
              <a:gd name="connsiteY170" fmla="*/ 905952 h 3720272"/>
              <a:gd name="connsiteX171" fmla="*/ 311788 w 3455459"/>
              <a:gd name="connsiteY171" fmla="*/ 875472 h 3720272"/>
              <a:gd name="connsiteX172" fmla="*/ 260988 w 3455459"/>
              <a:gd name="connsiteY172" fmla="*/ 804352 h 3720272"/>
              <a:gd name="connsiteX173" fmla="*/ 250828 w 3455459"/>
              <a:gd name="connsiteY173" fmla="*/ 733232 h 3720272"/>
              <a:gd name="connsiteX174" fmla="*/ 250828 w 3455459"/>
              <a:gd name="connsiteY174" fmla="*/ 733232 h 37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3455459" h="3720272">
                <a:moveTo>
                  <a:pt x="260988" y="834832"/>
                </a:moveTo>
                <a:cubicBezTo>
                  <a:pt x="264375" y="743392"/>
                  <a:pt x="265061" y="651812"/>
                  <a:pt x="271148" y="560512"/>
                </a:cubicBezTo>
                <a:cubicBezTo>
                  <a:pt x="271860" y="549826"/>
                  <a:pt x="278231" y="540290"/>
                  <a:pt x="281308" y="530032"/>
                </a:cubicBezTo>
                <a:cubicBezTo>
                  <a:pt x="288393" y="506417"/>
                  <a:pt x="294377" y="482477"/>
                  <a:pt x="301628" y="458912"/>
                </a:cubicBezTo>
                <a:cubicBezTo>
                  <a:pt x="312682" y="422985"/>
                  <a:pt x="322307" y="389249"/>
                  <a:pt x="342268" y="357312"/>
                </a:cubicBezTo>
                <a:cubicBezTo>
                  <a:pt x="351243" y="342953"/>
                  <a:pt x="362906" y="330451"/>
                  <a:pt x="372748" y="316672"/>
                </a:cubicBezTo>
                <a:cubicBezTo>
                  <a:pt x="379845" y="306736"/>
                  <a:pt x="385971" y="296128"/>
                  <a:pt x="393068" y="286192"/>
                </a:cubicBezTo>
                <a:cubicBezTo>
                  <a:pt x="407521" y="265958"/>
                  <a:pt x="432489" y="230457"/>
                  <a:pt x="454028" y="215072"/>
                </a:cubicBezTo>
                <a:cubicBezTo>
                  <a:pt x="466353" y="206269"/>
                  <a:pt x="482066" y="203153"/>
                  <a:pt x="494668" y="194752"/>
                </a:cubicBezTo>
                <a:cubicBezTo>
                  <a:pt x="512711" y="182723"/>
                  <a:pt x="527425" y="166141"/>
                  <a:pt x="545468" y="154112"/>
                </a:cubicBezTo>
                <a:cubicBezTo>
                  <a:pt x="558070" y="145711"/>
                  <a:pt x="573265" y="141819"/>
                  <a:pt x="586108" y="133792"/>
                </a:cubicBezTo>
                <a:cubicBezTo>
                  <a:pt x="640454" y="99826"/>
                  <a:pt x="610181" y="105875"/>
                  <a:pt x="667388" y="82992"/>
                </a:cubicBezTo>
                <a:cubicBezTo>
                  <a:pt x="687275" y="75037"/>
                  <a:pt x="708028" y="69445"/>
                  <a:pt x="728348" y="62672"/>
                </a:cubicBezTo>
                <a:cubicBezTo>
                  <a:pt x="738508" y="59285"/>
                  <a:pt x="748438" y="55109"/>
                  <a:pt x="758828" y="52512"/>
                </a:cubicBezTo>
                <a:cubicBezTo>
                  <a:pt x="772375" y="49125"/>
                  <a:pt x="786042" y="46188"/>
                  <a:pt x="799468" y="42352"/>
                </a:cubicBezTo>
                <a:cubicBezTo>
                  <a:pt x="809766" y="39410"/>
                  <a:pt x="819270" y="33013"/>
                  <a:pt x="829948" y="32192"/>
                </a:cubicBezTo>
                <a:cubicBezTo>
                  <a:pt x="907685" y="26212"/>
                  <a:pt x="985735" y="25419"/>
                  <a:pt x="1063628" y="22032"/>
                </a:cubicBezTo>
                <a:cubicBezTo>
                  <a:pt x="1195818" y="0"/>
                  <a:pt x="1139601" y="5082"/>
                  <a:pt x="1368428" y="22032"/>
                </a:cubicBezTo>
                <a:cubicBezTo>
                  <a:pt x="1379108" y="22823"/>
                  <a:pt x="1388371" y="30276"/>
                  <a:pt x="1398908" y="32192"/>
                </a:cubicBezTo>
                <a:cubicBezTo>
                  <a:pt x="1425772" y="37076"/>
                  <a:pt x="1453123" y="38743"/>
                  <a:pt x="1480188" y="42352"/>
                </a:cubicBezTo>
                <a:lnTo>
                  <a:pt x="1551308" y="52512"/>
                </a:lnTo>
                <a:cubicBezTo>
                  <a:pt x="1619897" y="98238"/>
                  <a:pt x="1534039" y="47331"/>
                  <a:pt x="1652908" y="82992"/>
                </a:cubicBezTo>
                <a:cubicBezTo>
                  <a:pt x="1664604" y="86501"/>
                  <a:pt x="1672230" y="98353"/>
                  <a:pt x="1683388" y="103312"/>
                </a:cubicBezTo>
                <a:cubicBezTo>
                  <a:pt x="1736238" y="126801"/>
                  <a:pt x="1757612" y="125527"/>
                  <a:pt x="1815468" y="133792"/>
                </a:cubicBezTo>
                <a:lnTo>
                  <a:pt x="1967868" y="184592"/>
                </a:lnTo>
                <a:lnTo>
                  <a:pt x="1998348" y="194752"/>
                </a:lnTo>
                <a:cubicBezTo>
                  <a:pt x="2008508" y="198139"/>
                  <a:pt x="2018137" y="204283"/>
                  <a:pt x="2028828" y="204912"/>
                </a:cubicBezTo>
                <a:lnTo>
                  <a:pt x="2201548" y="215072"/>
                </a:lnTo>
                <a:cubicBezTo>
                  <a:pt x="2215095" y="218459"/>
                  <a:pt x="2228762" y="221396"/>
                  <a:pt x="2242188" y="225232"/>
                </a:cubicBezTo>
                <a:cubicBezTo>
                  <a:pt x="2252486" y="228174"/>
                  <a:pt x="2261960" y="235199"/>
                  <a:pt x="2272668" y="235392"/>
                </a:cubicBezTo>
                <a:lnTo>
                  <a:pt x="3369948" y="245552"/>
                </a:lnTo>
                <a:cubicBezTo>
                  <a:pt x="3380108" y="252325"/>
                  <a:pt x="3393331" y="255936"/>
                  <a:pt x="3400428" y="265872"/>
                </a:cubicBezTo>
                <a:cubicBezTo>
                  <a:pt x="3411028" y="280713"/>
                  <a:pt x="3420748" y="298434"/>
                  <a:pt x="3420748" y="316672"/>
                </a:cubicBezTo>
                <a:cubicBezTo>
                  <a:pt x="3420748" y="376172"/>
                  <a:pt x="3421651" y="436170"/>
                  <a:pt x="3369948" y="469072"/>
                </a:cubicBezTo>
                <a:cubicBezTo>
                  <a:pt x="3347282" y="483496"/>
                  <a:pt x="3293295" y="511095"/>
                  <a:pt x="3258188" y="519872"/>
                </a:cubicBezTo>
                <a:cubicBezTo>
                  <a:pt x="3241435" y="524060"/>
                  <a:pt x="3224321" y="526645"/>
                  <a:pt x="3207388" y="530032"/>
                </a:cubicBezTo>
                <a:cubicBezTo>
                  <a:pt x="3197228" y="536805"/>
                  <a:pt x="3188131" y="545542"/>
                  <a:pt x="3176908" y="550352"/>
                </a:cubicBezTo>
                <a:cubicBezTo>
                  <a:pt x="3164073" y="555853"/>
                  <a:pt x="3149694" y="556676"/>
                  <a:pt x="3136268" y="560512"/>
                </a:cubicBezTo>
                <a:cubicBezTo>
                  <a:pt x="3107319" y="568783"/>
                  <a:pt x="3096910" y="576295"/>
                  <a:pt x="3065148" y="580832"/>
                </a:cubicBezTo>
                <a:cubicBezTo>
                  <a:pt x="3031454" y="585645"/>
                  <a:pt x="2997321" y="586770"/>
                  <a:pt x="2963548" y="590992"/>
                </a:cubicBezTo>
                <a:cubicBezTo>
                  <a:pt x="2943107" y="593547"/>
                  <a:pt x="2923008" y="598429"/>
                  <a:pt x="2902588" y="601152"/>
                </a:cubicBezTo>
                <a:cubicBezTo>
                  <a:pt x="2872189" y="605205"/>
                  <a:pt x="2841628" y="607925"/>
                  <a:pt x="2811148" y="611312"/>
                </a:cubicBezTo>
                <a:cubicBezTo>
                  <a:pt x="2835504" y="684379"/>
                  <a:pt x="2800029" y="593099"/>
                  <a:pt x="2882268" y="702752"/>
                </a:cubicBezTo>
                <a:cubicBezTo>
                  <a:pt x="2960749" y="807394"/>
                  <a:pt x="2866546" y="674452"/>
                  <a:pt x="2933068" y="794192"/>
                </a:cubicBezTo>
                <a:cubicBezTo>
                  <a:pt x="2941292" y="808994"/>
                  <a:pt x="2948746" y="826608"/>
                  <a:pt x="2963548" y="834832"/>
                </a:cubicBezTo>
                <a:cubicBezTo>
                  <a:pt x="2981556" y="844836"/>
                  <a:pt x="3004240" y="841307"/>
                  <a:pt x="3024508" y="844992"/>
                </a:cubicBezTo>
                <a:cubicBezTo>
                  <a:pt x="3041498" y="848081"/>
                  <a:pt x="3058555" y="850964"/>
                  <a:pt x="3075308" y="855152"/>
                </a:cubicBezTo>
                <a:cubicBezTo>
                  <a:pt x="3143806" y="872277"/>
                  <a:pt x="3066737" y="855833"/>
                  <a:pt x="3136268" y="885632"/>
                </a:cubicBezTo>
                <a:cubicBezTo>
                  <a:pt x="3149103" y="891133"/>
                  <a:pt x="3163533" y="891780"/>
                  <a:pt x="3176908" y="895792"/>
                </a:cubicBezTo>
                <a:cubicBezTo>
                  <a:pt x="3197424" y="901947"/>
                  <a:pt x="3217738" y="908792"/>
                  <a:pt x="3237868" y="916112"/>
                </a:cubicBezTo>
                <a:cubicBezTo>
                  <a:pt x="3268663" y="927310"/>
                  <a:pt x="3288953" y="938357"/>
                  <a:pt x="3319148" y="946592"/>
                </a:cubicBezTo>
                <a:cubicBezTo>
                  <a:pt x="3346091" y="953940"/>
                  <a:pt x="3400428" y="966912"/>
                  <a:pt x="3400428" y="966912"/>
                </a:cubicBezTo>
                <a:cubicBezTo>
                  <a:pt x="3410588" y="973685"/>
                  <a:pt x="3423811" y="977296"/>
                  <a:pt x="3430908" y="987232"/>
                </a:cubicBezTo>
                <a:cubicBezTo>
                  <a:pt x="3441508" y="1002073"/>
                  <a:pt x="3451228" y="1019794"/>
                  <a:pt x="3451228" y="1038032"/>
                </a:cubicBezTo>
                <a:cubicBezTo>
                  <a:pt x="3451228" y="1051470"/>
                  <a:pt x="3406253" y="1093999"/>
                  <a:pt x="3400428" y="1098992"/>
                </a:cubicBezTo>
                <a:cubicBezTo>
                  <a:pt x="3354925" y="1137995"/>
                  <a:pt x="3368446" y="1122404"/>
                  <a:pt x="3319148" y="1149792"/>
                </a:cubicBezTo>
                <a:cubicBezTo>
                  <a:pt x="3301886" y="1159382"/>
                  <a:pt x="3286011" y="1171441"/>
                  <a:pt x="3268348" y="1180272"/>
                </a:cubicBezTo>
                <a:cubicBezTo>
                  <a:pt x="3258769" y="1185061"/>
                  <a:pt x="3247712" y="1186213"/>
                  <a:pt x="3237868" y="1190432"/>
                </a:cubicBezTo>
                <a:cubicBezTo>
                  <a:pt x="3223947" y="1196398"/>
                  <a:pt x="3211068" y="1204601"/>
                  <a:pt x="3197228" y="1210752"/>
                </a:cubicBezTo>
                <a:cubicBezTo>
                  <a:pt x="3148038" y="1232614"/>
                  <a:pt x="3152962" y="1229438"/>
                  <a:pt x="3105788" y="1241232"/>
                </a:cubicBezTo>
                <a:cubicBezTo>
                  <a:pt x="3095628" y="1248005"/>
                  <a:pt x="3086645" y="1257017"/>
                  <a:pt x="3075308" y="1261552"/>
                </a:cubicBezTo>
                <a:cubicBezTo>
                  <a:pt x="3012914" y="1286510"/>
                  <a:pt x="2997755" y="1280271"/>
                  <a:pt x="2933068" y="1292032"/>
                </a:cubicBezTo>
                <a:cubicBezTo>
                  <a:pt x="2905002" y="1297135"/>
                  <a:pt x="2888063" y="1303647"/>
                  <a:pt x="2861948" y="1312352"/>
                </a:cubicBezTo>
                <a:cubicBezTo>
                  <a:pt x="2855175" y="1322512"/>
                  <a:pt x="2836167" y="1331910"/>
                  <a:pt x="2841628" y="1342832"/>
                </a:cubicBezTo>
                <a:cubicBezTo>
                  <a:pt x="2847873" y="1355321"/>
                  <a:pt x="2870650" y="1345246"/>
                  <a:pt x="2882268" y="1352992"/>
                </a:cubicBezTo>
                <a:cubicBezTo>
                  <a:pt x="2892428" y="1359765"/>
                  <a:pt x="2893398" y="1375431"/>
                  <a:pt x="2902588" y="1383472"/>
                </a:cubicBezTo>
                <a:cubicBezTo>
                  <a:pt x="2920967" y="1399554"/>
                  <a:pt x="2946279" y="1406843"/>
                  <a:pt x="2963548" y="1424112"/>
                </a:cubicBezTo>
                <a:cubicBezTo>
                  <a:pt x="2973708" y="1434272"/>
                  <a:pt x="2982336" y="1446241"/>
                  <a:pt x="2994028" y="1454592"/>
                </a:cubicBezTo>
                <a:cubicBezTo>
                  <a:pt x="3021918" y="1474514"/>
                  <a:pt x="3041151" y="1471235"/>
                  <a:pt x="3065148" y="1495232"/>
                </a:cubicBezTo>
                <a:cubicBezTo>
                  <a:pt x="3077122" y="1507206"/>
                  <a:pt x="3083654" y="1523898"/>
                  <a:pt x="3095628" y="1535872"/>
                </a:cubicBezTo>
                <a:cubicBezTo>
                  <a:pt x="3107602" y="1547846"/>
                  <a:pt x="3123411" y="1555332"/>
                  <a:pt x="3136268" y="1566352"/>
                </a:cubicBezTo>
                <a:cubicBezTo>
                  <a:pt x="3147177" y="1575703"/>
                  <a:pt x="3155406" y="1588011"/>
                  <a:pt x="3166748" y="1596832"/>
                </a:cubicBezTo>
                <a:cubicBezTo>
                  <a:pt x="3186025" y="1611825"/>
                  <a:pt x="3227708" y="1637472"/>
                  <a:pt x="3227708" y="1637472"/>
                </a:cubicBezTo>
                <a:cubicBezTo>
                  <a:pt x="3231095" y="1647632"/>
                  <a:pt x="3231178" y="1659589"/>
                  <a:pt x="3237868" y="1667952"/>
                </a:cubicBezTo>
                <a:cubicBezTo>
                  <a:pt x="3245496" y="1677487"/>
                  <a:pt x="3259714" y="1679638"/>
                  <a:pt x="3268348" y="1688272"/>
                </a:cubicBezTo>
                <a:cubicBezTo>
                  <a:pt x="3280322" y="1700246"/>
                  <a:pt x="3288986" y="1715133"/>
                  <a:pt x="3298828" y="1728912"/>
                </a:cubicBezTo>
                <a:cubicBezTo>
                  <a:pt x="3305925" y="1738848"/>
                  <a:pt x="3313090" y="1748790"/>
                  <a:pt x="3319148" y="1759392"/>
                </a:cubicBezTo>
                <a:cubicBezTo>
                  <a:pt x="3326662" y="1772542"/>
                  <a:pt x="3330665" y="1787707"/>
                  <a:pt x="3339468" y="1800032"/>
                </a:cubicBezTo>
                <a:cubicBezTo>
                  <a:pt x="3347819" y="1811724"/>
                  <a:pt x="3360750" y="1819474"/>
                  <a:pt x="3369948" y="1830512"/>
                </a:cubicBezTo>
                <a:cubicBezTo>
                  <a:pt x="3377765" y="1839893"/>
                  <a:pt x="3382451" y="1851611"/>
                  <a:pt x="3390268" y="1860992"/>
                </a:cubicBezTo>
                <a:cubicBezTo>
                  <a:pt x="3455459" y="1939221"/>
                  <a:pt x="3390617" y="1846276"/>
                  <a:pt x="3441068" y="1921952"/>
                </a:cubicBezTo>
                <a:cubicBezTo>
                  <a:pt x="3438154" y="1951091"/>
                  <a:pt x="3439056" y="2017417"/>
                  <a:pt x="3420748" y="2054032"/>
                </a:cubicBezTo>
                <a:cubicBezTo>
                  <a:pt x="3415287" y="2064954"/>
                  <a:pt x="3405889" y="2073590"/>
                  <a:pt x="3400428" y="2084512"/>
                </a:cubicBezTo>
                <a:cubicBezTo>
                  <a:pt x="3395639" y="2094091"/>
                  <a:pt x="3396209" y="2106081"/>
                  <a:pt x="3390268" y="2114992"/>
                </a:cubicBezTo>
                <a:cubicBezTo>
                  <a:pt x="3380194" y="2130103"/>
                  <a:pt x="3347064" y="2157901"/>
                  <a:pt x="3329308" y="2165792"/>
                </a:cubicBezTo>
                <a:cubicBezTo>
                  <a:pt x="3309735" y="2174491"/>
                  <a:pt x="3287506" y="2176533"/>
                  <a:pt x="3268348" y="2186112"/>
                </a:cubicBezTo>
                <a:lnTo>
                  <a:pt x="3227708" y="2206432"/>
                </a:lnTo>
                <a:cubicBezTo>
                  <a:pt x="3220935" y="2219979"/>
                  <a:pt x="3204418" y="2232220"/>
                  <a:pt x="3207388" y="2247072"/>
                </a:cubicBezTo>
                <a:cubicBezTo>
                  <a:pt x="3212177" y="2271019"/>
                  <a:pt x="3240305" y="2284864"/>
                  <a:pt x="3248028" y="2308032"/>
                </a:cubicBezTo>
                <a:cubicBezTo>
                  <a:pt x="3251415" y="2318192"/>
                  <a:pt x="3255246" y="2328214"/>
                  <a:pt x="3258188" y="2338512"/>
                </a:cubicBezTo>
                <a:cubicBezTo>
                  <a:pt x="3262024" y="2351938"/>
                  <a:pt x="3263445" y="2366077"/>
                  <a:pt x="3268348" y="2379152"/>
                </a:cubicBezTo>
                <a:cubicBezTo>
                  <a:pt x="3295066" y="2450401"/>
                  <a:pt x="3279511" y="2391318"/>
                  <a:pt x="3308988" y="2450272"/>
                </a:cubicBezTo>
                <a:cubicBezTo>
                  <a:pt x="3313777" y="2459851"/>
                  <a:pt x="3314359" y="2471173"/>
                  <a:pt x="3319148" y="2480752"/>
                </a:cubicBezTo>
                <a:cubicBezTo>
                  <a:pt x="3333293" y="2509042"/>
                  <a:pt x="3347478" y="2519242"/>
                  <a:pt x="3369948" y="2541712"/>
                </a:cubicBezTo>
                <a:cubicBezTo>
                  <a:pt x="3388103" y="2596178"/>
                  <a:pt x="3373921" y="2549430"/>
                  <a:pt x="3390268" y="2622992"/>
                </a:cubicBezTo>
                <a:cubicBezTo>
                  <a:pt x="3393297" y="2636623"/>
                  <a:pt x="3394927" y="2650797"/>
                  <a:pt x="3400428" y="2663632"/>
                </a:cubicBezTo>
                <a:cubicBezTo>
                  <a:pt x="3425721" y="2722649"/>
                  <a:pt x="3417735" y="2665315"/>
                  <a:pt x="3430908" y="2724592"/>
                </a:cubicBezTo>
                <a:cubicBezTo>
                  <a:pt x="3454749" y="2831878"/>
                  <a:pt x="3428356" y="2747417"/>
                  <a:pt x="3451228" y="2816032"/>
                </a:cubicBezTo>
                <a:cubicBezTo>
                  <a:pt x="3442526" y="2998774"/>
                  <a:pt x="3452068" y="2973972"/>
                  <a:pt x="3430908" y="3090352"/>
                </a:cubicBezTo>
                <a:cubicBezTo>
                  <a:pt x="3427819" y="3107342"/>
                  <a:pt x="3425292" y="3124492"/>
                  <a:pt x="3420748" y="3141152"/>
                </a:cubicBezTo>
                <a:cubicBezTo>
                  <a:pt x="3415112" y="3161816"/>
                  <a:pt x="3412309" y="3184290"/>
                  <a:pt x="3400428" y="3202112"/>
                </a:cubicBezTo>
                <a:lnTo>
                  <a:pt x="3359788" y="3263072"/>
                </a:lnTo>
                <a:cubicBezTo>
                  <a:pt x="3356401" y="3280005"/>
                  <a:pt x="3355691" y="3297703"/>
                  <a:pt x="3349628" y="3313872"/>
                </a:cubicBezTo>
                <a:cubicBezTo>
                  <a:pt x="3345341" y="3325305"/>
                  <a:pt x="3336405" y="3334416"/>
                  <a:pt x="3329308" y="3344352"/>
                </a:cubicBezTo>
                <a:cubicBezTo>
                  <a:pt x="3319466" y="3358131"/>
                  <a:pt x="3310802" y="3373018"/>
                  <a:pt x="3298828" y="3384992"/>
                </a:cubicBezTo>
                <a:cubicBezTo>
                  <a:pt x="3278537" y="3405283"/>
                  <a:pt x="3241803" y="3415930"/>
                  <a:pt x="3217548" y="3425632"/>
                </a:cubicBezTo>
                <a:cubicBezTo>
                  <a:pt x="3204001" y="3442565"/>
                  <a:pt x="3193373" y="3462319"/>
                  <a:pt x="3176908" y="3476432"/>
                </a:cubicBezTo>
                <a:cubicBezTo>
                  <a:pt x="3168777" y="3483402"/>
                  <a:pt x="3156178" y="3482160"/>
                  <a:pt x="3146428" y="3486592"/>
                </a:cubicBezTo>
                <a:cubicBezTo>
                  <a:pt x="3118852" y="3499127"/>
                  <a:pt x="3094535" y="3519885"/>
                  <a:pt x="3065148" y="3527232"/>
                </a:cubicBezTo>
                <a:cubicBezTo>
                  <a:pt x="3051601" y="3530619"/>
                  <a:pt x="3037583" y="3532489"/>
                  <a:pt x="3024508" y="3537392"/>
                </a:cubicBezTo>
                <a:cubicBezTo>
                  <a:pt x="3010327" y="3542710"/>
                  <a:pt x="2997708" y="3551561"/>
                  <a:pt x="2983868" y="3557712"/>
                </a:cubicBezTo>
                <a:cubicBezTo>
                  <a:pt x="2967202" y="3565119"/>
                  <a:pt x="2949734" y="3570625"/>
                  <a:pt x="2933068" y="3578032"/>
                </a:cubicBezTo>
                <a:cubicBezTo>
                  <a:pt x="2919228" y="3584183"/>
                  <a:pt x="2906796" y="3593563"/>
                  <a:pt x="2892428" y="3598352"/>
                </a:cubicBezTo>
                <a:cubicBezTo>
                  <a:pt x="2865934" y="3607183"/>
                  <a:pt x="2811148" y="3618672"/>
                  <a:pt x="2811148" y="3618672"/>
                </a:cubicBezTo>
                <a:cubicBezTo>
                  <a:pt x="2800988" y="3625445"/>
                  <a:pt x="2791891" y="3634182"/>
                  <a:pt x="2780668" y="3638992"/>
                </a:cubicBezTo>
                <a:cubicBezTo>
                  <a:pt x="2748427" y="3652810"/>
                  <a:pt x="2670117" y="3655913"/>
                  <a:pt x="2648588" y="3659312"/>
                </a:cubicBezTo>
                <a:cubicBezTo>
                  <a:pt x="2505305" y="3681936"/>
                  <a:pt x="2573854" y="3684579"/>
                  <a:pt x="2404748" y="3699952"/>
                </a:cubicBezTo>
                <a:cubicBezTo>
                  <a:pt x="2265796" y="3712584"/>
                  <a:pt x="2330106" y="3705472"/>
                  <a:pt x="2211708" y="3720272"/>
                </a:cubicBezTo>
                <a:lnTo>
                  <a:pt x="1602108" y="3710112"/>
                </a:lnTo>
                <a:cubicBezTo>
                  <a:pt x="1557968" y="3708903"/>
                  <a:pt x="1513513" y="3707626"/>
                  <a:pt x="1470028" y="3699952"/>
                </a:cubicBezTo>
                <a:cubicBezTo>
                  <a:pt x="1455113" y="3697320"/>
                  <a:pt x="1444000" y="3683617"/>
                  <a:pt x="1429388" y="3679632"/>
                </a:cubicBezTo>
                <a:cubicBezTo>
                  <a:pt x="1403382" y="3672539"/>
                  <a:pt x="1270091" y="3660654"/>
                  <a:pt x="1256668" y="3659312"/>
                </a:cubicBezTo>
                <a:cubicBezTo>
                  <a:pt x="1232961" y="3652539"/>
                  <a:pt x="1209572" y="3644536"/>
                  <a:pt x="1185548" y="3638992"/>
                </a:cubicBezTo>
                <a:cubicBezTo>
                  <a:pt x="1143200" y="3629219"/>
                  <a:pt x="1072321" y="3623025"/>
                  <a:pt x="1033148" y="3618672"/>
                </a:cubicBezTo>
                <a:cubicBezTo>
                  <a:pt x="990009" y="3605730"/>
                  <a:pt x="929589" y="3584137"/>
                  <a:pt x="880748" y="3578032"/>
                </a:cubicBezTo>
                <a:cubicBezTo>
                  <a:pt x="798714" y="3567778"/>
                  <a:pt x="671947" y="3562164"/>
                  <a:pt x="596268" y="3557712"/>
                </a:cubicBezTo>
                <a:cubicBezTo>
                  <a:pt x="586108" y="3554325"/>
                  <a:pt x="576086" y="3550494"/>
                  <a:pt x="565788" y="3547552"/>
                </a:cubicBezTo>
                <a:cubicBezTo>
                  <a:pt x="552362" y="3543716"/>
                  <a:pt x="538223" y="3542295"/>
                  <a:pt x="525148" y="3537392"/>
                </a:cubicBezTo>
                <a:cubicBezTo>
                  <a:pt x="510967" y="3532074"/>
                  <a:pt x="498689" y="3522390"/>
                  <a:pt x="484508" y="3517072"/>
                </a:cubicBezTo>
                <a:cubicBezTo>
                  <a:pt x="455028" y="3506017"/>
                  <a:pt x="398708" y="3500461"/>
                  <a:pt x="372748" y="3496752"/>
                </a:cubicBezTo>
                <a:cubicBezTo>
                  <a:pt x="240913" y="3452807"/>
                  <a:pt x="372255" y="3503727"/>
                  <a:pt x="271148" y="3445952"/>
                </a:cubicBezTo>
                <a:cubicBezTo>
                  <a:pt x="261849" y="3440639"/>
                  <a:pt x="251000" y="3438610"/>
                  <a:pt x="240668" y="3435792"/>
                </a:cubicBezTo>
                <a:cubicBezTo>
                  <a:pt x="213725" y="3428444"/>
                  <a:pt x="185882" y="3424303"/>
                  <a:pt x="159388" y="3415472"/>
                </a:cubicBezTo>
                <a:cubicBezTo>
                  <a:pt x="0" y="3362343"/>
                  <a:pt x="231407" y="3423317"/>
                  <a:pt x="78108" y="3384992"/>
                </a:cubicBezTo>
                <a:cubicBezTo>
                  <a:pt x="81495" y="3371445"/>
                  <a:pt x="80522" y="3355970"/>
                  <a:pt x="88268" y="3344352"/>
                </a:cubicBezTo>
                <a:cubicBezTo>
                  <a:pt x="95041" y="3334192"/>
                  <a:pt x="109367" y="3331849"/>
                  <a:pt x="118748" y="3324032"/>
                </a:cubicBezTo>
                <a:cubicBezTo>
                  <a:pt x="178807" y="3273983"/>
                  <a:pt x="114711" y="3307359"/>
                  <a:pt x="200028" y="3273232"/>
                </a:cubicBezTo>
                <a:cubicBezTo>
                  <a:pt x="203415" y="3263072"/>
                  <a:pt x="203332" y="3250979"/>
                  <a:pt x="210188" y="3242752"/>
                </a:cubicBezTo>
                <a:cubicBezTo>
                  <a:pt x="221028" y="3229743"/>
                  <a:pt x="237049" y="3222114"/>
                  <a:pt x="250828" y="3212272"/>
                </a:cubicBezTo>
                <a:cubicBezTo>
                  <a:pt x="277466" y="3193245"/>
                  <a:pt x="296406" y="3184460"/>
                  <a:pt x="321948" y="3161472"/>
                </a:cubicBezTo>
                <a:cubicBezTo>
                  <a:pt x="343308" y="3142248"/>
                  <a:pt x="366968" y="3124422"/>
                  <a:pt x="382908" y="3100512"/>
                </a:cubicBezTo>
                <a:cubicBezTo>
                  <a:pt x="411198" y="3058077"/>
                  <a:pt x="394594" y="3078666"/>
                  <a:pt x="433708" y="3039552"/>
                </a:cubicBezTo>
                <a:cubicBezTo>
                  <a:pt x="470169" y="2930170"/>
                  <a:pt x="467896" y="2961756"/>
                  <a:pt x="443868" y="2785552"/>
                </a:cubicBezTo>
                <a:cubicBezTo>
                  <a:pt x="442218" y="2773453"/>
                  <a:pt x="429606" y="2765674"/>
                  <a:pt x="423548" y="2755072"/>
                </a:cubicBezTo>
                <a:cubicBezTo>
                  <a:pt x="416034" y="2741922"/>
                  <a:pt x="410742" y="2727582"/>
                  <a:pt x="403228" y="2714432"/>
                </a:cubicBezTo>
                <a:cubicBezTo>
                  <a:pt x="397170" y="2703830"/>
                  <a:pt x="388369" y="2694874"/>
                  <a:pt x="382908" y="2683952"/>
                </a:cubicBezTo>
                <a:cubicBezTo>
                  <a:pt x="353501" y="2625137"/>
                  <a:pt x="400048" y="2680772"/>
                  <a:pt x="342268" y="2622992"/>
                </a:cubicBezTo>
                <a:cubicBezTo>
                  <a:pt x="338881" y="2609445"/>
                  <a:pt x="339036" y="2594476"/>
                  <a:pt x="332108" y="2582352"/>
                </a:cubicBezTo>
                <a:cubicBezTo>
                  <a:pt x="324979" y="2569877"/>
                  <a:pt x="310826" y="2562910"/>
                  <a:pt x="301628" y="2551872"/>
                </a:cubicBezTo>
                <a:cubicBezTo>
                  <a:pt x="279225" y="2524988"/>
                  <a:pt x="267983" y="2495407"/>
                  <a:pt x="260988" y="2460432"/>
                </a:cubicBezTo>
                <a:cubicBezTo>
                  <a:pt x="257601" y="2443499"/>
                  <a:pt x="255372" y="2426292"/>
                  <a:pt x="250828" y="2409632"/>
                </a:cubicBezTo>
                <a:cubicBezTo>
                  <a:pt x="245192" y="2388968"/>
                  <a:pt x="230508" y="2348672"/>
                  <a:pt x="230508" y="2348672"/>
                </a:cubicBezTo>
                <a:cubicBezTo>
                  <a:pt x="233895" y="2287712"/>
                  <a:pt x="235140" y="2226595"/>
                  <a:pt x="240668" y="2165792"/>
                </a:cubicBezTo>
                <a:cubicBezTo>
                  <a:pt x="241932" y="2151886"/>
                  <a:pt x="243900" y="2137276"/>
                  <a:pt x="250828" y="2125152"/>
                </a:cubicBezTo>
                <a:cubicBezTo>
                  <a:pt x="257957" y="2112677"/>
                  <a:pt x="272487" y="2106014"/>
                  <a:pt x="281308" y="2094672"/>
                </a:cubicBezTo>
                <a:cubicBezTo>
                  <a:pt x="324796" y="2038758"/>
                  <a:pt x="310781" y="2034517"/>
                  <a:pt x="362588" y="1993072"/>
                </a:cubicBezTo>
                <a:cubicBezTo>
                  <a:pt x="381658" y="1977816"/>
                  <a:pt x="423548" y="1952432"/>
                  <a:pt x="423548" y="1952432"/>
                </a:cubicBezTo>
                <a:cubicBezTo>
                  <a:pt x="430321" y="1942272"/>
                  <a:pt x="436051" y="1931333"/>
                  <a:pt x="443868" y="1921952"/>
                </a:cubicBezTo>
                <a:cubicBezTo>
                  <a:pt x="453066" y="1910914"/>
                  <a:pt x="467922" y="1904323"/>
                  <a:pt x="474348" y="1891472"/>
                </a:cubicBezTo>
                <a:cubicBezTo>
                  <a:pt x="482071" y="1876026"/>
                  <a:pt x="479047" y="1857055"/>
                  <a:pt x="484508" y="1840672"/>
                </a:cubicBezTo>
                <a:cubicBezTo>
                  <a:pt x="489297" y="1826304"/>
                  <a:pt x="498862" y="1813953"/>
                  <a:pt x="504828" y="1800032"/>
                </a:cubicBezTo>
                <a:cubicBezTo>
                  <a:pt x="509047" y="1790188"/>
                  <a:pt x="511601" y="1779712"/>
                  <a:pt x="514988" y="1769552"/>
                </a:cubicBezTo>
                <a:cubicBezTo>
                  <a:pt x="498772" y="1558740"/>
                  <a:pt x="520061" y="1695868"/>
                  <a:pt x="494668" y="1606992"/>
                </a:cubicBezTo>
                <a:cubicBezTo>
                  <a:pt x="490832" y="1593566"/>
                  <a:pt x="490009" y="1579187"/>
                  <a:pt x="484508" y="1566352"/>
                </a:cubicBezTo>
                <a:cubicBezTo>
                  <a:pt x="446341" y="1477296"/>
                  <a:pt x="478492" y="1591015"/>
                  <a:pt x="454028" y="1505392"/>
                </a:cubicBezTo>
                <a:cubicBezTo>
                  <a:pt x="416401" y="1373698"/>
                  <a:pt x="473043" y="1545635"/>
                  <a:pt x="423548" y="1434272"/>
                </a:cubicBezTo>
                <a:cubicBezTo>
                  <a:pt x="414849" y="1414699"/>
                  <a:pt x="403228" y="1373312"/>
                  <a:pt x="403228" y="1373312"/>
                </a:cubicBezTo>
                <a:cubicBezTo>
                  <a:pt x="374111" y="1140375"/>
                  <a:pt x="410951" y="1431233"/>
                  <a:pt x="382908" y="1220912"/>
                </a:cubicBezTo>
                <a:cubicBezTo>
                  <a:pt x="370143" y="1125176"/>
                  <a:pt x="381883" y="1167037"/>
                  <a:pt x="362588" y="1109152"/>
                </a:cubicBezTo>
                <a:cubicBezTo>
                  <a:pt x="359581" y="1085094"/>
                  <a:pt x="349592" y="996210"/>
                  <a:pt x="342268" y="966912"/>
                </a:cubicBezTo>
                <a:cubicBezTo>
                  <a:pt x="337073" y="946132"/>
                  <a:pt x="328721" y="926272"/>
                  <a:pt x="321948" y="905952"/>
                </a:cubicBezTo>
                <a:cubicBezTo>
                  <a:pt x="318561" y="895792"/>
                  <a:pt x="318214" y="884040"/>
                  <a:pt x="311788" y="875472"/>
                </a:cubicBezTo>
                <a:cubicBezTo>
                  <a:pt x="273982" y="825063"/>
                  <a:pt x="290701" y="848921"/>
                  <a:pt x="260988" y="804352"/>
                </a:cubicBezTo>
                <a:cubicBezTo>
                  <a:pt x="248364" y="753855"/>
                  <a:pt x="250828" y="777676"/>
                  <a:pt x="250828" y="733232"/>
                </a:cubicBezTo>
                <a:lnTo>
                  <a:pt x="250828" y="733232"/>
                </a:ln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95600" y="304800"/>
            <a:ext cx="4191000" cy="823555"/>
            <a:chOff x="2362200" y="381000"/>
            <a:chExt cx="4191000" cy="823555"/>
          </a:xfrm>
        </p:grpSpPr>
        <p:sp>
          <p:nvSpPr>
            <p:cNvPr id="5" name="Oval 4"/>
            <p:cNvSpPr/>
            <p:nvPr/>
          </p:nvSpPr>
          <p:spPr>
            <a:xfrm>
              <a:off x="3429000" y="381000"/>
              <a:ext cx="1981200" cy="76200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69E4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2200" y="435114"/>
              <a:ext cx="4191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74457" y="2971800"/>
            <a:ext cx="40166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রফিকুল ইসলাম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পূর্ব বড় চর সরকারি প্রাথমিক বিদ্যালয়   হবিগঞ্জ সদর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,হবিগঞ্জ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896142"/>
            <a:ext cx="31421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৪র্থ শ্রেণি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অধ্যায়ঃ ১১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:\PICTURE\WON PICTURE\ATAUR Master.png"/>
          <p:cNvPicPr>
            <a:picLocks noChangeAspect="1" noChangeArrowheads="1"/>
          </p:cNvPicPr>
          <p:nvPr/>
        </p:nvPicPr>
        <p:blipFill>
          <a:blip r:embed="rId3" cstate="print"/>
          <a:srcRect l="9695" t="4282" r="10526" b="13674"/>
          <a:stretch>
            <a:fillRect/>
          </a:stretch>
        </p:blipFill>
        <p:spPr bwMode="auto">
          <a:xfrm flipH="1" flipV="1">
            <a:off x="-7315199" y="-2514606"/>
            <a:ext cx="1828800" cy="217170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3" descr="F:\School\New folder (2)\IMG_20160109_121048.jpg"/>
          <p:cNvPicPr>
            <a:picLocks noChangeAspect="1" noChangeArrowheads="1"/>
          </p:cNvPicPr>
          <p:nvPr/>
        </p:nvPicPr>
        <p:blipFill>
          <a:blip r:embed="rId4" cstate="print"/>
          <a:srcRect l="14489" t="15629" r="19251" b="18560"/>
          <a:stretch>
            <a:fillRect/>
          </a:stretch>
        </p:blipFill>
        <p:spPr bwMode="auto">
          <a:xfrm>
            <a:off x="6705600" y="1740243"/>
            <a:ext cx="1524000" cy="1917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143000"/>
            <a:ext cx="5715000" cy="91440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0138"/>
              </a:avLst>
            </a:prstTxWarp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489609"/>
            <a:ext cx="5410200" cy="2215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3730"/>
              </a:avLst>
            </a:prstTxWarp>
            <a:spAutoFit/>
          </a:bodyPr>
          <a:lstStyle/>
          <a:p>
            <a:pPr algn="ctr"/>
            <a:r>
              <a:rPr lang="bn-BD" sz="13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13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 descr="F:\ATAUR PICTUR\PICTURE\FUNNY PICTURE\animated-flower-image-03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057400"/>
            <a:ext cx="1905000" cy="2083594"/>
          </a:xfrm>
          <a:prstGeom prst="rect">
            <a:avLst/>
          </a:prstGeom>
          <a:noFill/>
        </p:spPr>
      </p:pic>
      <p:pic>
        <p:nvPicPr>
          <p:cNvPr id="9" name="Picture 6" descr="F:\ATAUR PICTUR\PICTURE\FUNNY PICTURE\tulpenglitterlij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943600"/>
            <a:ext cx="1828800" cy="752475"/>
          </a:xfrm>
          <a:prstGeom prst="rect">
            <a:avLst/>
          </a:prstGeom>
          <a:noFill/>
        </p:spPr>
      </p:pic>
      <p:pic>
        <p:nvPicPr>
          <p:cNvPr id="10" name="Picture 7" descr="F:\ATAUR PICTUR\PICTURE\FUNNY PICTURE\tulpenglitterlij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8100" y="5953125"/>
            <a:ext cx="1562100" cy="752475"/>
          </a:xfrm>
          <a:prstGeom prst="rect">
            <a:avLst/>
          </a:prstGeom>
          <a:noFill/>
        </p:spPr>
      </p:pic>
      <p:pic>
        <p:nvPicPr>
          <p:cNvPr id="11" name="Picture 2" descr="F:\ATAUR PICTUR\PICTURE\FUNNY PICTURE\0-glitter7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-28575"/>
            <a:ext cx="4095750" cy="1386852"/>
          </a:xfrm>
          <a:prstGeom prst="rect">
            <a:avLst/>
          </a:prstGeom>
          <a:noFill/>
        </p:spPr>
      </p:pic>
      <p:pic>
        <p:nvPicPr>
          <p:cNvPr id="12" name="Picture 4" descr="F:\ATAUR PICTUR\PICTURE\ANIMETED ICON\t7000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819400"/>
            <a:ext cx="565096" cy="442913"/>
          </a:xfrm>
          <a:prstGeom prst="rect">
            <a:avLst/>
          </a:prstGeom>
          <a:noFill/>
        </p:spPr>
      </p:pic>
      <p:pic>
        <p:nvPicPr>
          <p:cNvPr id="1028" name="Picture 4" descr="E:\PICTURE\ANIMETED TREE\animated-flower-image-004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3962400"/>
            <a:ext cx="857250" cy="800100"/>
          </a:xfrm>
          <a:prstGeom prst="rect">
            <a:avLst/>
          </a:prstGeom>
          <a:noFill/>
        </p:spPr>
      </p:pic>
      <p:pic>
        <p:nvPicPr>
          <p:cNvPr id="1029" name="Picture 5" descr="E:\PICTURE\ANIMETED TREE\animated-flower-image-004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3886200"/>
            <a:ext cx="857250" cy="800100"/>
          </a:xfrm>
          <a:prstGeom prst="rect">
            <a:avLst/>
          </a:prstGeom>
          <a:noFill/>
        </p:spPr>
      </p:pic>
      <p:pic>
        <p:nvPicPr>
          <p:cNvPr id="1030" name="Picture 6" descr="E:\PICTURE\FLOWERS\f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1911" y="381000"/>
            <a:ext cx="1244489" cy="1295400"/>
          </a:xfrm>
          <a:prstGeom prst="rect">
            <a:avLst/>
          </a:prstGeom>
          <a:noFill/>
        </p:spPr>
      </p:pic>
      <p:pic>
        <p:nvPicPr>
          <p:cNvPr id="15" name="Picture 6" descr="E:\PICTURE\FLOWERS\f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04311" y="381000"/>
            <a:ext cx="1244489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217" t="60834" r="46871" b="7663"/>
          <a:stretch>
            <a:fillRect/>
          </a:stretch>
        </p:blipFill>
        <p:spPr bwMode="auto">
          <a:xfrm>
            <a:off x="838200" y="1066800"/>
            <a:ext cx="3505200" cy="308791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3062" t="57428" b="8514"/>
          <a:stretch>
            <a:fillRect/>
          </a:stretch>
        </p:blipFill>
        <p:spPr bwMode="auto">
          <a:xfrm>
            <a:off x="5638800" y="2361764"/>
            <a:ext cx="3505200" cy="312463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9296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343400"/>
            <a:ext cx="4876800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রবিন খেলতে গিয়ে আঘাত পেয়েছে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725180"/>
            <a:ext cx="4876800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তামিম আম কাটতে গিয়ে আঙ্গুল কেটেছে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0453" t="69794" r="46210" b="5643"/>
          <a:stretch>
            <a:fillRect/>
          </a:stretch>
        </p:blipFill>
        <p:spPr bwMode="auto">
          <a:xfrm>
            <a:off x="609600" y="1676400"/>
            <a:ext cx="3302726" cy="330272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1814" t="65854" r="2149" b="6134"/>
          <a:stretch>
            <a:fillRect/>
          </a:stretch>
        </p:blipFill>
        <p:spPr bwMode="auto">
          <a:xfrm>
            <a:off x="5867400" y="990600"/>
            <a:ext cx="3124200" cy="330272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5105400"/>
            <a:ext cx="65532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মরিয়ম খালা রান্না করতে গিয়ে কাপড়ে আগুন লেগেছে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4343400"/>
            <a:ext cx="54864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শাকিব কাপড় ইস্ত্রি করতে গিয়ে আগুন ধরে গেছে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9296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892225"/>
            <a:ext cx="7315200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ঘটনাগুলোকে আমরা কী বলি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590800"/>
            <a:ext cx="563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জীবনে দুর্ঘটনা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28600"/>
            <a:ext cx="5410200" cy="8382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250" b="7767"/>
          <a:stretch>
            <a:fillRect/>
          </a:stretch>
        </p:blipFill>
        <p:spPr bwMode="auto">
          <a:xfrm>
            <a:off x="5105400" y="1981200"/>
            <a:ext cx="2895600" cy="304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1487" t="9677" r="36147" b="20968"/>
          <a:stretch>
            <a:fillRect/>
          </a:stretch>
        </p:blipFill>
        <p:spPr bwMode="auto">
          <a:xfrm>
            <a:off x="2133600" y="1981200"/>
            <a:ext cx="2971800" cy="30466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046E-6 2.96947E-6 L -0.15767 0.233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275E-6 1.70213E-6 L 0.14613 0.2331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>
            <a:off x="-4343400" y="1461384"/>
            <a:ext cx="5472816" cy="5472816"/>
          </a:xfrm>
          <a:prstGeom prst="blockArc">
            <a:avLst>
              <a:gd name="adj1" fmla="val 18688362"/>
              <a:gd name="adj2" fmla="val 2867164"/>
              <a:gd name="adj3" fmla="val 1388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914400" y="2743200"/>
            <a:ext cx="8534400" cy="1161003"/>
            <a:chOff x="747064" y="580583"/>
            <a:chExt cx="7308697" cy="1161003"/>
          </a:xfrm>
          <a:scene3d>
            <a:camera prst="orthographicFront"/>
            <a:lightRig rig="flat" dir="t"/>
          </a:scene3d>
        </p:grpSpPr>
        <p:sp>
          <p:nvSpPr>
            <p:cNvPr id="12" name="Rectangle 11"/>
            <p:cNvSpPr/>
            <p:nvPr/>
          </p:nvSpPr>
          <p:spPr>
            <a:xfrm>
              <a:off x="747064" y="580583"/>
              <a:ext cx="7308697" cy="1161003"/>
            </a:xfrm>
            <a:prstGeom prst="rect">
              <a:avLst/>
            </a:prstGeom>
            <a:solidFill>
              <a:srgbClr val="00B0F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47064" y="580583"/>
              <a:ext cx="7308697" cy="11610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1547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বিভিন্ন দুর্ঘটনার নাম বলতে পারবে । </a:t>
              </a:r>
              <a:endParaRPr lang="en-US" sz="36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312760" y="2666999"/>
            <a:ext cx="1439840" cy="1327771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914400" y="4488204"/>
            <a:ext cx="8560750" cy="1161003"/>
            <a:chOff x="747064" y="2322413"/>
            <a:chExt cx="7308697" cy="1161003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747064" y="2322413"/>
              <a:ext cx="7308697" cy="1161003"/>
            </a:xfrm>
            <a:prstGeom prst="rect">
              <a:avLst/>
            </a:prstGeom>
            <a:solidFill>
              <a:srgbClr val="00B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47064" y="2322413"/>
              <a:ext cx="7308697" cy="11610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1547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বিভিন্ন দুর্ঘটনা প্রতিরোধের উপায় বর্ণনা করতে পারবে । </a:t>
              </a:r>
              <a:endParaRPr lang="en-US" sz="36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238623" y="4343079"/>
            <a:ext cx="1451254" cy="1451254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152400" y="1468160"/>
            <a:ext cx="9601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00400" y="304800"/>
            <a:ext cx="3505200" cy="921841"/>
            <a:chOff x="2819400" y="602159"/>
            <a:chExt cx="3429000" cy="769441"/>
          </a:xfrm>
        </p:grpSpPr>
        <p:sp>
          <p:nvSpPr>
            <p:cNvPr id="16" name="Regular Pentagon 15"/>
            <p:cNvSpPr/>
            <p:nvPr/>
          </p:nvSpPr>
          <p:spPr>
            <a:xfrm rot="10800000">
              <a:off x="2819400" y="609600"/>
              <a:ext cx="3429000" cy="762000"/>
            </a:xfrm>
            <a:prstGeom prst="pentagon">
              <a:avLst/>
            </a:prstGeom>
            <a:solidFill>
              <a:srgbClr val="00B0F0"/>
            </a:solidFill>
            <a:ln w="762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9000" y="602159"/>
              <a:ext cx="2209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14980"/>
            <a:ext cx="85344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ছবিগুলো থেকে সম্ভাব্য বিপদসমূহ খুঁজে বের করে তালিকা তৈরি কর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724400"/>
            <a:ext cx="6934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বিপদ বা দুর্ঘটনা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5257800"/>
            <a:ext cx="69342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5715000"/>
            <a:ext cx="69342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6172200"/>
            <a:ext cx="69342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TAUR\Desktop\IMG_20161015_091941.jpg"/>
          <p:cNvPicPr>
            <a:picLocks noChangeAspect="1" noChangeArrowheads="1"/>
          </p:cNvPicPr>
          <p:nvPr/>
        </p:nvPicPr>
        <p:blipFill>
          <a:blip r:embed="rId2" cstate="print"/>
          <a:srcRect l="7037" t="53333" r="10000" b="6667"/>
          <a:stretch>
            <a:fillRect/>
          </a:stretch>
        </p:blipFill>
        <p:spPr bwMode="auto">
          <a:xfrm>
            <a:off x="2057400" y="914400"/>
            <a:ext cx="5791200" cy="37229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3616" y="4419600"/>
            <a:ext cx="4641584" cy="5900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ধরণের দুর্ঘটনা বোঝা যায় 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8600"/>
            <a:ext cx="3200400" cy="523220"/>
          </a:xfrm>
          <a:prstGeom prst="homePlate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মনোযোগে দেখ ও বল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38" y="1219200"/>
            <a:ext cx="4128762" cy="295500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4419600"/>
            <a:ext cx="44958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পানিতে ডোবা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8972" y="5410200"/>
            <a:ext cx="4283828" cy="568572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 এটি প্রতিরোধ করা যায় ?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r="30205" b="14847"/>
          <a:stretch/>
        </p:blipFill>
        <p:spPr>
          <a:xfrm>
            <a:off x="2362200" y="1066800"/>
            <a:ext cx="5281500" cy="3505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286000" y="5108895"/>
            <a:ext cx="5522099" cy="45370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সাঁতার শিখে পানিতে ডোবা প্রতিরোধ করা যায়  </a:t>
            </a:r>
            <a:endParaRPr lang="en-US" sz="1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91180"/>
            <a:ext cx="3200400" cy="523220"/>
          </a:xfrm>
          <a:prstGeom prst="homePlate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মনোযোগে দেখ ও বল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TAUR\Desktop\New folder\resize.jpg"/>
          <p:cNvPicPr>
            <a:picLocks noChangeAspect="1" noChangeArrowheads="1"/>
          </p:cNvPicPr>
          <p:nvPr/>
        </p:nvPicPr>
        <p:blipFill>
          <a:blip r:embed="rId2"/>
          <a:srcRect l="1625" r="4136"/>
          <a:stretch>
            <a:fillRect/>
          </a:stretch>
        </p:blipFill>
        <p:spPr bwMode="auto">
          <a:xfrm>
            <a:off x="381000" y="1457980"/>
            <a:ext cx="4419600" cy="3276600"/>
          </a:xfrm>
          <a:prstGeom prst="round2DiagRect">
            <a:avLst>
              <a:gd name="adj1" fmla="val 0"/>
              <a:gd name="adj2" fmla="val 14909"/>
            </a:avLst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ATAUR\Desktop\New folder\Bangladesh-swim.jpg"/>
          <p:cNvPicPr>
            <a:picLocks noChangeAspect="1" noChangeArrowheads="1"/>
          </p:cNvPicPr>
          <p:nvPr/>
        </p:nvPicPr>
        <p:blipFill>
          <a:blip r:embed="rId3"/>
          <a:srcRect l="9639" r="18072"/>
          <a:stretch>
            <a:fillRect/>
          </a:stretch>
        </p:blipFill>
        <p:spPr bwMode="auto">
          <a:xfrm>
            <a:off x="4953000" y="1457980"/>
            <a:ext cx="4572000" cy="3276600"/>
          </a:xfrm>
          <a:prstGeom prst="round2DiagRect">
            <a:avLst/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5496580"/>
            <a:ext cx="73152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বড়দের সাহায্য নিয়ে সাঁতার কাটা শিখতে হবে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473</Words>
  <Application>Microsoft Office PowerPoint</Application>
  <PresentationFormat>A4 Paper (210x297 mm)</PresentationFormat>
  <Paragraphs>88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</dc:creator>
  <cp:lastModifiedBy>hp</cp:lastModifiedBy>
  <cp:revision>97</cp:revision>
  <dcterms:created xsi:type="dcterms:W3CDTF">2006-08-16T00:00:00Z</dcterms:created>
  <dcterms:modified xsi:type="dcterms:W3CDTF">2020-03-02T08:18:02Z</dcterms:modified>
</cp:coreProperties>
</file>