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6" r:id="rId4"/>
    <p:sldId id="268" r:id="rId5"/>
    <p:sldId id="270" r:id="rId6"/>
    <p:sldId id="272" r:id="rId7"/>
    <p:sldId id="257" r:id="rId8"/>
    <p:sldId id="258" r:id="rId9"/>
    <p:sldId id="271" r:id="rId10"/>
    <p:sldId id="259" r:id="rId11"/>
    <p:sldId id="260" r:id="rId12"/>
    <p:sldId id="261" r:id="rId13"/>
    <p:sldId id="262" r:id="rId14"/>
    <p:sldId id="263" r:id="rId15"/>
    <p:sldId id="273" r:id="rId16"/>
    <p:sldId id="267" r:id="rId17"/>
    <p:sldId id="274" r:id="rId18"/>
    <p:sldId id="275" r:id="rId19"/>
    <p:sldId id="264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89" d="100"/>
          <a:sy n="89" d="100"/>
        </p:scale>
        <p:origin x="-810" y="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pattFill prst="pct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204"/>
            </a:avLst>
          </a:prstGeom>
          <a:blipFill>
            <a:blip r:embed="rId2" cstate="print"/>
            <a:tile tx="0" ty="0" sx="100000" sy="100000" flip="none" algn="tl"/>
          </a:blip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>
            <a:off x="0" y="0"/>
            <a:ext cx="914400" cy="914400"/>
          </a:xfrm>
          <a:prstGeom prst="halfFram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 userDrawn="1"/>
        </p:nvSpPr>
        <p:spPr>
          <a:xfrm rot="10800000">
            <a:off x="8229600" y="5943599"/>
            <a:ext cx="914400" cy="914400"/>
          </a:xfrm>
          <a:prstGeom prst="halfFram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 userDrawn="1"/>
        </p:nvSpPr>
        <p:spPr>
          <a:xfrm rot="16200000">
            <a:off x="1" y="5943600"/>
            <a:ext cx="914400" cy="914400"/>
          </a:xfrm>
          <a:prstGeom prst="halfFram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 userDrawn="1"/>
        </p:nvSpPr>
        <p:spPr>
          <a:xfrm rot="5400000">
            <a:off x="8229600" y="0"/>
            <a:ext cx="914400" cy="914400"/>
          </a:xfrm>
          <a:prstGeom prst="halfFram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905000" y="6718756"/>
            <a:ext cx="525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মোঃআতাউর রহমান,আজমিরীগঞ্জ,হবিগঞ্জ</a:t>
            </a:r>
            <a:r>
              <a:rPr lang="bn-BD" sz="9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TAUR\Desktop\New folder\78-ময়ন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5829300" cy="3886200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67200" y="5410200"/>
            <a:ext cx="373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স্বাগত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7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442978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মোরগের ডাক শুনি প্রতিদিন ভোরে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53340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নিশিরাতে কুকুরের দল ডাকে জোড়ে 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C:\Users\ATAUR\Desktop\New folder\mmmmmmmmmmm.jpg"/>
          <p:cNvPicPr>
            <a:picLocks noChangeAspect="1" noChangeArrowheads="1"/>
          </p:cNvPicPr>
          <p:nvPr/>
        </p:nvPicPr>
        <p:blipFill rotWithShape="1">
          <a:blip r:embed="rId2" cstate="print">
            <a:lum bright="17000" contrast="-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689" r="23668" b="6896"/>
          <a:stretch/>
        </p:blipFill>
        <p:spPr bwMode="auto">
          <a:xfrm>
            <a:off x="152400" y="990600"/>
            <a:ext cx="4275100" cy="3335808"/>
          </a:xfrm>
          <a:prstGeom prst="ellipse">
            <a:avLst/>
          </a:prstGeom>
          <a:ln w="57150">
            <a:solidFill>
              <a:srgbClr val="7030A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TAUR\Desktop\New folder\untitled-9_19675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9000"/>
                    </a14:imgEffect>
                    <a14:imgEffect>
                      <a14:brightnessContrast bright="-70000" contras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31" t="4691" r="8191"/>
          <a:stretch/>
        </p:blipFill>
        <p:spPr bwMode="auto">
          <a:xfrm>
            <a:off x="4561190" y="914400"/>
            <a:ext cx="4506609" cy="3338229"/>
          </a:xfrm>
          <a:prstGeom prst="ellipse">
            <a:avLst/>
          </a:prstGeom>
          <a:ln w="57150">
            <a:solidFill>
              <a:srgbClr val="7030A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7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2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0084" y="3048000"/>
            <a:ext cx="6400800" cy="523220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দোয়েল চড়ুই মিলে কিচির মিচির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C:\Users\ATAUR\Desktop\New folder\sparr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422" y="228600"/>
            <a:ext cx="3527778" cy="2734028"/>
          </a:xfrm>
          <a:prstGeom prst="round2DiagRect">
            <a:avLst>
              <a:gd name="adj1" fmla="val 34028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nd.jpg"/>
          <p:cNvPicPr>
            <a:picLocks noChangeAspect="1"/>
          </p:cNvPicPr>
          <p:nvPr/>
        </p:nvPicPr>
        <p:blipFill rotWithShape="1">
          <a:blip r:embed="rId3" cstate="print"/>
          <a:srcRect r="6854"/>
          <a:stretch/>
        </p:blipFill>
        <p:spPr>
          <a:xfrm>
            <a:off x="838200" y="304800"/>
            <a:ext cx="3810000" cy="2663472"/>
          </a:xfrm>
          <a:prstGeom prst="round2DiagRect">
            <a:avLst>
              <a:gd name="adj1" fmla="val 0"/>
              <a:gd name="adj2" fmla="val 26972"/>
            </a:avLst>
          </a:prstGeom>
          <a:ln w="88900" cap="sq">
            <a:solidFill>
              <a:srgbClr val="00B0F0"/>
            </a:solidFill>
            <a:miter lim="800000"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791085" y="6172200"/>
            <a:ext cx="5562600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গান শুনি ঘুঘু আর টুনটুনিটির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2" descr="C:\Users\ATAUR\Desktop\New folder\ghghghg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9"/>
          <a:stretch/>
        </p:blipFill>
        <p:spPr bwMode="auto">
          <a:xfrm>
            <a:off x="1371600" y="3657600"/>
            <a:ext cx="3238884" cy="24383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3" descr="C:\Users\ATAUR\Desktop\New folder\Tuntuni_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4" b="6758"/>
          <a:stretch/>
        </p:blipFill>
        <p:spPr bwMode="auto">
          <a:xfrm>
            <a:off x="4762884" y="3657600"/>
            <a:ext cx="2987748" cy="2438400"/>
          </a:xfrm>
          <a:prstGeom prst="snip2DiagRect">
            <a:avLst>
              <a:gd name="adj1" fmla="val 1696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457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458218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শহরের পাতি কাক ডাকে ঝাঁকে ঝাঁকে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56388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ঘুম দেয়া মুশকিল হর্ণের হাঁকে 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pak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1366935"/>
            <a:ext cx="4343400" cy="2747865"/>
          </a:xfrm>
          <a:prstGeom prst="roundRect">
            <a:avLst>
              <a:gd name="adj" fmla="val 11111"/>
            </a:avLst>
          </a:prstGeom>
          <a:ln w="38100" cap="rnd">
            <a:solidFill>
              <a:srgbClr val="7030A0"/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122" name="Picture 2" descr="C:\Users\ATAUR\Desktop\New folder\hor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602" y="1366934"/>
            <a:ext cx="4121798" cy="2747865"/>
          </a:xfrm>
          <a:prstGeom prst="roundRect">
            <a:avLst>
              <a:gd name="adj" fmla="val 11111"/>
            </a:avLst>
          </a:prstGeom>
          <a:ln w="38100" cap="rnd">
            <a:solidFill>
              <a:srgbClr val="7030A0"/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7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465838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সিডি চলে , টিভি চলে , বাজে টেলিফোন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55626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দরজায় বেল বাজে , কান পেতে শোন 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219" name="Picture 3" descr="C:\Users\ATAUR\Desktop\New folder\rupcare_bad tv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76350"/>
            <a:ext cx="6286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TAUR\Desktop\New folder\business_telephone_systems_496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106" y="990600"/>
            <a:ext cx="1842094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ATAUR\Desktop\New folder\h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594" y="2799722"/>
            <a:ext cx="2424817" cy="161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7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গলিপথে ফেরিঅলা হাঁকে আর হাঁটে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400" y="30480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ছোটদের হই চই ইশকুল মাঠে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43" name="Picture 3" descr="C:\Users\ATAUR\Desktop\New folder\6728d23992f7ae627c1e3f114dfb573b-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4072393" cy="254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TAUR\Desktop\New folder\3066d98e6953a40082aff81611c3f475-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84910"/>
            <a:ext cx="41148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61722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পল্লির সেই সুরে ভরে যায় মন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3" descr="C:\Users\ATAUR\Desktop\New folder\ggggggggggg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2"/>
            <a:ext cx="4114800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29200" y="618238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শহুরে জীবন জ্বালা-শব্দদূষণ 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2" descr="C:\Users\ATAUR\Desktop\New folder\environment-pollution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21" y="3657602"/>
            <a:ext cx="3840479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7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School\IMG_20141029_135643.jpg"/>
          <p:cNvPicPr>
            <a:picLocks noChangeAspect="1" noChangeArrowheads="1"/>
          </p:cNvPicPr>
          <p:nvPr/>
        </p:nvPicPr>
        <p:blipFill>
          <a:blip r:embed="rId2" cstate="print"/>
          <a:srcRect l="6696" t="21429" r="10268"/>
          <a:stretch>
            <a:fillRect/>
          </a:stretch>
        </p:blipFill>
        <p:spPr bwMode="auto">
          <a:xfrm>
            <a:off x="304800" y="1143000"/>
            <a:ext cx="5058105" cy="4191000"/>
          </a:xfrm>
          <a:prstGeom prst="ellipse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91200" y="2558594"/>
            <a:ext cx="3124200" cy="1861006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শিক্ষার্থীর সরব পাঠ।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77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130314"/>
            <a:ext cx="5486400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548825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নিশিরাত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45382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কিচির মিচির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4864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শব্দদূষণ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172" name="Picture 4" descr="C:\Users\ATAUR\Desktop\New folder\shobd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800600"/>
            <a:ext cx="2362200" cy="1765744"/>
          </a:xfrm>
          <a:prstGeom prst="roundRect">
            <a:avLst>
              <a:gd name="adj" fmla="val 16329"/>
            </a:avLst>
          </a:prstGeom>
          <a:solidFill>
            <a:srgbClr val="FFFFFF"/>
          </a:solidFill>
          <a:ln w="28575" cap="sq">
            <a:solidFill>
              <a:srgbClr val="0070C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7174" name="Picture 6" descr="C:\Users\ATAUR\Desktop\New folder\2114852354_2e2b0032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48" b="19960"/>
          <a:stretch/>
        </p:blipFill>
        <p:spPr bwMode="auto">
          <a:xfrm>
            <a:off x="2514600" y="2895600"/>
            <a:ext cx="2362200" cy="1731568"/>
          </a:xfrm>
          <a:prstGeom prst="roundRect">
            <a:avLst>
              <a:gd name="adj" fmla="val 15466"/>
            </a:avLst>
          </a:prstGeom>
          <a:solidFill>
            <a:srgbClr val="FFFFFF"/>
          </a:solidFill>
          <a:ln w="28575" cap="sq">
            <a:solidFill>
              <a:srgbClr val="0070C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7175" name="Picture 7" descr="C:\Users\ATAUR\Desktop\New folder\5568187384_e021640f43_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124874"/>
            <a:ext cx="2374163" cy="1618326"/>
          </a:xfrm>
          <a:prstGeom prst="roundRect">
            <a:avLst>
              <a:gd name="adj" fmla="val 13059"/>
            </a:avLst>
          </a:prstGeom>
          <a:solidFill>
            <a:srgbClr val="FFFFFF"/>
          </a:solidFill>
          <a:ln w="28575" cap="sq">
            <a:solidFill>
              <a:srgbClr val="0070C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14" name="TextBox 3"/>
          <p:cNvSpPr txBox="1"/>
          <p:nvPr/>
        </p:nvSpPr>
        <p:spPr>
          <a:xfrm>
            <a:off x="4876800" y="1686580"/>
            <a:ext cx="2626530" cy="52322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গভীর রাত </a:t>
            </a:r>
            <a:endParaRPr lang="en-US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5004596" y="3581400"/>
            <a:ext cx="3606004" cy="52322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পাখির ডাকাডাকির আওয়াজ</a:t>
            </a:r>
            <a:endParaRPr lang="en-US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6" name="TextBox 10"/>
          <p:cNvSpPr txBox="1"/>
          <p:nvPr/>
        </p:nvSpPr>
        <p:spPr>
          <a:xfrm>
            <a:off x="4918014" y="5496580"/>
            <a:ext cx="3921186" cy="52322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অত্যন্ত কোলাহলে শব্দ দূষণ ঘটে।</a:t>
            </a:r>
            <a:endParaRPr lang="en-US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457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1828800" cy="523220"/>
          </a:xfrm>
          <a:prstGeom prst="homePlate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838200"/>
            <a:ext cx="80772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ঘরের ভিতরের শব্দগুলো খালি জায়গায় বসিয়ে বাক্য তৈরি করি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447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ফেরিঅলা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1447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নিশিরাত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1447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শব্দদূষণ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1447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কিচির মিচির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447800"/>
            <a:ext cx="18288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ফেরিঅলা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1457980"/>
            <a:ext cx="18288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নিশিরাত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1457980"/>
            <a:ext cx="18288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শব্দদূষণ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1457980"/>
            <a:ext cx="18288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কিচির মিচির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244858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                      চেঁচামেচি করো না , সবাই ঘুমুচ্ছে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343918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ভোর বেলাতেই পাখির                     শুনতে শুনতে আমার ঘুম ভাঙে 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427738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                  হাঁক দিচ্ছে-থালাবাসন চাই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511558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                  আমাদের শোনার ক্ষমতা কমিয়ে দেয়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246322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00400" y="337762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" y="421582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8200" y="505402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066800" y="5638800"/>
            <a:ext cx="1143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05200" y="3886200"/>
            <a:ext cx="1143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295400" y="3124200"/>
            <a:ext cx="1143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66800" y="4800600"/>
            <a:ext cx="1143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7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18333 0.1395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38333 0.2840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1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3.33333E-6 0.4062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425 0.528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2641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3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33400" y="2514600"/>
            <a:ext cx="2667000" cy="1143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00400" y="2514600"/>
            <a:ext cx="2667000" cy="1143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867400" y="2514600"/>
            <a:ext cx="2667000" cy="1143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3400" y="3657600"/>
            <a:ext cx="2667000" cy="1143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00400" y="3657600"/>
            <a:ext cx="2667000" cy="1143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867400" y="3657600"/>
            <a:ext cx="2667000" cy="1143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33400" y="4800600"/>
            <a:ext cx="2667000" cy="1143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200400" y="4800600"/>
            <a:ext cx="2667000" cy="1143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67400" y="4800600"/>
            <a:ext cx="2667000" cy="1143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400" y="1752600"/>
            <a:ext cx="2667000" cy="7371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00400" y="1752600"/>
            <a:ext cx="2667000" cy="7371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7400" y="1752600"/>
            <a:ext cx="2667000" cy="7371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381000"/>
            <a:ext cx="2133600" cy="52322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066800"/>
            <a:ext cx="82296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শহুরে জীবনের সাথে গ্রামের জীবনের তুলনা করি ও লিখি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85362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18288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শহুরে জীবন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18288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গ্রামের জীবন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9204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9110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9778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রাস্তাঘাট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77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05825"/>
            <a:ext cx="1981200" cy="58477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777425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(১) কবিতায় কোন কোন পশু ও পাখির কথা বলা হয়েছে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30480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(২) গ্রামের মানুষের ঘুম ভাঙে কীভাবে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368225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(৩) শহরে ঘুমানোয় অসুবিধা কেন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7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3800" y="5785461"/>
            <a:ext cx="1689100" cy="7677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57700" y="3712566"/>
            <a:ext cx="321733" cy="207289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029200" y="304800"/>
            <a:ext cx="3733800" cy="990600"/>
            <a:chOff x="4800600" y="990600"/>
            <a:chExt cx="3657600" cy="914400"/>
          </a:xfrm>
        </p:grpSpPr>
        <p:sp>
          <p:nvSpPr>
            <p:cNvPr id="5" name="Flowchart: Decision 4"/>
            <p:cNvSpPr/>
            <p:nvPr/>
          </p:nvSpPr>
          <p:spPr>
            <a:xfrm>
              <a:off x="4800600" y="990600"/>
              <a:ext cx="3657600" cy="914400"/>
            </a:xfrm>
            <a:prstGeom prst="flowChartDecision">
              <a:avLst/>
            </a:prstGeom>
            <a:gradFill>
              <a:gsLst>
                <a:gs pos="80000">
                  <a:srgbClr val="3399FF">
                    <a:alpha val="43000"/>
                  </a:srgbClr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10200" y="1066800"/>
              <a:ext cx="2514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পাঠ  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81000" y="457200"/>
            <a:ext cx="3581400" cy="914400"/>
            <a:chOff x="685800" y="990600"/>
            <a:chExt cx="3581400" cy="914400"/>
          </a:xfrm>
        </p:grpSpPr>
        <p:sp>
          <p:nvSpPr>
            <p:cNvPr id="8" name="Flowchart: Decision 7"/>
            <p:cNvSpPr/>
            <p:nvPr/>
          </p:nvSpPr>
          <p:spPr>
            <a:xfrm>
              <a:off x="685800" y="990600"/>
              <a:ext cx="3581400" cy="914400"/>
            </a:xfrm>
            <a:prstGeom prst="flowChartDecision">
              <a:avLst/>
            </a:prstGeom>
            <a:gradFill>
              <a:gsLst>
                <a:gs pos="80000">
                  <a:srgbClr val="3399FF">
                    <a:alpha val="43000"/>
                  </a:srgbClr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19200" y="1066800"/>
              <a:ext cx="2514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শিক্ষক  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7200" y="2895600"/>
            <a:ext cx="3962400" cy="2895600"/>
            <a:chOff x="762000" y="3505200"/>
            <a:chExt cx="3657600" cy="2057400"/>
          </a:xfrm>
        </p:grpSpPr>
        <p:sp>
          <p:nvSpPr>
            <p:cNvPr id="11" name="Round Diagonal Corner Rectangle 10"/>
            <p:cNvSpPr/>
            <p:nvPr/>
          </p:nvSpPr>
          <p:spPr>
            <a:xfrm>
              <a:off x="762000" y="3505200"/>
              <a:ext cx="3657600" cy="2057400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rgbClr val="92D050">
                <a:alpha val="64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000" y="3530025"/>
              <a:ext cx="35052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রফিকুল ইসলাম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90600" y="4025205"/>
              <a:ext cx="3124200" cy="1290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সহকারি শিক্ষক</a:t>
              </a:r>
            </a:p>
            <a:p>
              <a:pPr algn="ctr"/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পূর্ব বড় চর সরকারি প্রাথমিক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বিদ্যা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লয় হবি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গঞ্জ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সদর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,হবিগঞ্জ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77911" y="3733800"/>
            <a:ext cx="4285089" cy="2057400"/>
            <a:chOff x="4477911" y="3733800"/>
            <a:chExt cx="4285089" cy="2057400"/>
          </a:xfrm>
        </p:grpSpPr>
        <p:sp>
          <p:nvSpPr>
            <p:cNvPr id="16" name="Round Diagonal Corner Rectangle 15"/>
            <p:cNvSpPr/>
            <p:nvPr/>
          </p:nvSpPr>
          <p:spPr>
            <a:xfrm>
              <a:off x="4800600" y="3733800"/>
              <a:ext cx="3657600" cy="2057400"/>
            </a:xfrm>
            <a:prstGeom prst="round2DiagRect">
              <a:avLst>
                <a:gd name="adj1" fmla="val 47355"/>
                <a:gd name="adj2" fmla="val 0"/>
              </a:avLst>
            </a:prstGeom>
            <a:solidFill>
              <a:srgbClr val="92D050">
                <a:alpha val="64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77911" y="3962400"/>
              <a:ext cx="4285089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আমার বাংলা বই </a:t>
              </a:r>
            </a:p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৫ম শ্রেণি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শব্দদূষণ 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8" name="Picture 2" descr="J:\DCIM\Camera\IMG_20160314_0941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0" t="11313" r="6633" b="3838"/>
          <a:stretch/>
        </p:blipFill>
        <p:spPr bwMode="auto">
          <a:xfrm>
            <a:off x="6102641" y="1344343"/>
            <a:ext cx="1745959" cy="231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90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ATAUR PICTUR\PICTURE\ROSE\V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976078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5048071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7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TAUR\Desktop\New folder\2015_12_17_20_41_07_OdjtfIDtFaLguYKY8yMKIa7hOj3nxX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457200"/>
            <a:ext cx="8398933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5663625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মাইকগুলো একসাথে বেজে উঠলে কী হবে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7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ATAUR SOFT\HOBIGONJ PTI\ICT-2014\Primary text book\Image Book\Bangla\amar_bangla_boi-5_Extracted_Images\page33outpu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0" t="14646" r="4984" b="11818"/>
          <a:stretch/>
        </p:blipFill>
        <p:spPr bwMode="auto">
          <a:xfrm>
            <a:off x="1336964" y="609600"/>
            <a:ext cx="2777836" cy="5763491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67200" y="152400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195" name="Picture 3" descr="C:\Users\ATAUR\Desktop\New folder\shob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36" y="4267200"/>
            <a:ext cx="354373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91000" y="2503110"/>
            <a:ext cx="4419600" cy="1687890"/>
          </a:xfrm>
          <a:prstGeom prst="ellipse">
            <a:avLst/>
          </a:prstGeom>
          <a:noFill/>
          <a:ln w="38100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শব্দদূষণ 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196" name="Picture 4" descr="C:\Users\ATAUR\Desktop\New folder\horn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828675"/>
            <a:ext cx="282892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7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6600" y="345281"/>
            <a:ext cx="2819400" cy="1178719"/>
          </a:xfrm>
          <a:prstGeom prst="downArrow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234625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(১) কবিতা শুনে মূলভাব বলতে পারবে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3266182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(২) প্রমিত উচ্চারণে ও ছন্দ বজায় রেখে কবিতাটি আবৃত্তি করতে পারবে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47244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(৩) নতুন শব্দের অর্থ বলতে পারবে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54864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(৪) গ্রাম ও শহরের শব্দদূষণের পার্থক্য বলতে পারবে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77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914400"/>
            <a:ext cx="76962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শিক্ষকের আদর্শ পাঠ ও পাঠ্যাংশ আলোচনা।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1" descr="cq5dam.resized.520x347!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22172"/>
            <a:ext cx="5486400" cy="4250028"/>
          </a:xfrm>
          <a:prstGeom prst="ellipse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577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228600"/>
            <a:ext cx="4038600" cy="64698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6197025"/>
            <a:ext cx="73152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 গুলোতে ক্লিক করুন । অন/অফ বাটনের কাজ করবে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139625"/>
            <a:ext cx="1600200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825425"/>
            <a:ext cx="1600200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486400"/>
            <a:ext cx="1600200" cy="584775"/>
          </a:xfrm>
          <a:prstGeom prst="rect">
            <a:avLst/>
          </a:prstGeom>
          <a:solidFill>
            <a:srgbClr val="0070C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পুরস্কার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377625"/>
            <a:ext cx="20574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সুকুমার বড়ুয়া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1917859"/>
            <a:ext cx="6019800" cy="2958941"/>
          </a:xfrm>
          <a:prstGeom prst="star6">
            <a:avLst>
              <a:gd name="adj" fmla="val 34004"/>
              <a:gd name="hf" fmla="val 11547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১৯৩৮ সালের ৫ই জানুয়ারি চট্টগ্রামের রাউজান থানার বিনাজুরী গ্রামে জন্মগ্রহণ করেন 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1828800"/>
            <a:ext cx="6781800" cy="4138910"/>
          </a:xfrm>
          <a:prstGeom prst="star7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পাগলা ঘোড়া,ভিজে বেড়াল,চন্দনা রঞ্জনার ছড়া,এলোপাথাড়ি,নানা রঙের দিন,চিচিংফাক ।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1473756"/>
            <a:ext cx="6248400" cy="4927044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শিশুসাহিত্যে বাংলা একাডেমি পুরস্কার লাভ করেছেন ।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ATAUR\Desktop\New folder\Prof_Sukumar Baru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8"/>
          <a:stretch/>
        </p:blipFill>
        <p:spPr bwMode="auto">
          <a:xfrm>
            <a:off x="381000" y="203775"/>
            <a:ext cx="2533650" cy="3149025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7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0198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গরু ডাকে হাঁস ডাকে-ডাকে কবুতর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h2.jpg"/>
          <p:cNvPicPr>
            <a:picLocks noChangeAspect="1"/>
          </p:cNvPicPr>
          <p:nvPr/>
        </p:nvPicPr>
        <p:blipFill rotWithShape="1">
          <a:blip r:embed="rId2" cstate="print"/>
          <a:srcRect l="4066"/>
          <a:stretch/>
        </p:blipFill>
        <p:spPr>
          <a:xfrm>
            <a:off x="4876800" y="380999"/>
            <a:ext cx="3759236" cy="2928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i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3505200"/>
            <a:ext cx="36576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C:\Users\ATAUR\Desktop\New folder\gggggggg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8483"/>
            <a:ext cx="3886200" cy="2910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457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56388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গাছে ডাকে শত পাখি সারা দিনভর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46" name="Picture 2" descr="C:\Users\ATAUR\Desktop\New folder\78-ময়ন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33528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TAUR\Desktop\New folder\19987872806_153b607be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6"/>
          <a:stretch/>
        </p:blipFill>
        <p:spPr bwMode="auto">
          <a:xfrm>
            <a:off x="3703780" y="381000"/>
            <a:ext cx="3078019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TAUR\Desktop\New folder\pppppppp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46364"/>
            <a:ext cx="19812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TAUR\Desktop\New folder\উদয়ি-ধলা-চোখ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7" t="16923" r="4933"/>
          <a:stretch/>
        </p:blipFill>
        <p:spPr bwMode="auto">
          <a:xfrm>
            <a:off x="2590800" y="2743200"/>
            <a:ext cx="3337674" cy="246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ATAUR\Desktop\New folder\কালো-বুলবুল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199"/>
            <a:ext cx="2209801" cy="246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ATAUR\Desktop\New folder\ছোট-বসন্তবাউরি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6" r="5785"/>
          <a:stretch/>
        </p:blipFill>
        <p:spPr bwMode="auto">
          <a:xfrm>
            <a:off x="6073462" y="2743200"/>
            <a:ext cx="2765738" cy="246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7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357</Words>
  <Application>Microsoft Office PowerPoint</Application>
  <PresentationFormat>On-screen Show (4:3)</PresentationFormat>
  <Paragraphs>82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ATAUR</dc:creator>
  <cp:lastModifiedBy>hp</cp:lastModifiedBy>
  <cp:revision>84</cp:revision>
  <dcterms:created xsi:type="dcterms:W3CDTF">2006-08-16T00:00:00Z</dcterms:created>
  <dcterms:modified xsi:type="dcterms:W3CDTF">2020-03-02T08:53:02Z</dcterms:modified>
</cp:coreProperties>
</file>