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79" r:id="rId9"/>
    <p:sldId id="273" r:id="rId10"/>
    <p:sldId id="282" r:id="rId11"/>
    <p:sldId id="283" r:id="rId12"/>
    <p:sldId id="284" r:id="rId13"/>
    <p:sldId id="263" r:id="rId14"/>
    <p:sldId id="285" r:id="rId15"/>
    <p:sldId id="286" r:id="rId16"/>
    <p:sldId id="288" r:id="rId17"/>
    <p:sldId id="289" r:id="rId18"/>
  </p:sldIdLst>
  <p:sldSz cx="100584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00"/>
    <a:srgbClr val="660066"/>
    <a:srgbClr val="663300"/>
    <a:srgbClr val="006600"/>
    <a:srgbClr val="00FF99"/>
    <a:srgbClr val="003300"/>
    <a:srgbClr val="00FFFF"/>
    <a:srgbClr val="6600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22" y="-90"/>
      </p:cViewPr>
      <p:guideLst>
        <p:guide orient="horz" pos="180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5.gif"/><Relationship Id="rId6" Type="http://schemas.openxmlformats.org/officeDocument/2006/relationships/image" Target="../media/image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Relationship Id="rId4" Type="http://schemas.openxmlformats.org/officeDocument/2006/relationships/image" Target="../media/image1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5.gif"/><Relationship Id="rId6" Type="http://schemas.openxmlformats.org/officeDocument/2006/relationships/image" Target="../media/image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Relationship Id="rId4" Type="http://schemas.openxmlformats.org/officeDocument/2006/relationships/image" Target="../media/image17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B3C3E-7EB3-4F2E-BBBC-635D6C05C82C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D5FFF7-967B-47F1-AE63-BDF756EEF4D7}">
      <dgm:prSet phldrT="[Text]"/>
      <dgm:spPr/>
      <dgm:t>
        <a:bodyPr/>
        <a:lstStyle/>
        <a:p>
          <a:r>
            <a:rPr lang="en-US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প্রাকৃতিক</a:t>
          </a:r>
          <a:r>
            <a:rPr lang="en-US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সম্পদ</a:t>
          </a:r>
          <a:endParaRPr lang="en-US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B7E9ACCC-FC37-4EB4-9E80-B7891A401D04}" type="parTrans" cxnId="{2DF2B34F-2231-4D84-9853-31BF38CEA85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BE94C59-3B1F-40D1-B921-E32EA12CF56A}" type="sibTrans" cxnId="{2DF2B34F-2231-4D84-9853-31BF38CEA85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491BC1C-E718-4B3C-A641-F3950A386B8A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32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গাছপালা</a:t>
          </a:r>
          <a:endParaRPr lang="en-US" sz="32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441B4DDE-F325-4BA4-BF03-972B8B83B12E}" type="parTrans" cxnId="{72ECC42F-A7EF-4B68-B086-5FFC5451B0C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97CF630-9574-4106-9AE0-4E25567E395A}" type="sibTrans" cxnId="{72ECC42F-A7EF-4B68-B086-5FFC5451B0C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AA14735-EF7D-4D78-A0A1-2B76E29DEB4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4000" b="1" dirty="0" err="1" smtClean="0">
              <a:solidFill>
                <a:srgbClr val="00FFFF"/>
              </a:solidFill>
              <a:latin typeface="NikoshBAN" pitchFamily="2" charset="0"/>
              <a:cs typeface="NikoshBAN" pitchFamily="2" charset="0"/>
            </a:rPr>
            <a:t>মাটি</a:t>
          </a:r>
          <a:endParaRPr lang="en-US" sz="4000" b="1" dirty="0">
            <a:solidFill>
              <a:srgbClr val="00FFFF"/>
            </a:solidFill>
            <a:latin typeface="NikoshBAN" pitchFamily="2" charset="0"/>
            <a:cs typeface="NikoshBAN" pitchFamily="2" charset="0"/>
          </a:endParaRPr>
        </a:p>
      </dgm:t>
    </dgm:pt>
    <dgm:pt modelId="{3D4AB3FD-424D-460F-A57C-D1C8EB103BC1}" type="parTrans" cxnId="{3DB294EE-3669-4499-A896-9FB9354C02B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AF857AA-610E-4270-9ADF-D015F9DA9E40}" type="sibTrans" cxnId="{3DB294EE-3669-4499-A896-9FB9354C02B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5227D8-F7B3-4CCD-9556-C2F7D718204E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36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সূর্য</a:t>
          </a:r>
          <a:endParaRPr lang="en-US" sz="36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D5801DA9-627B-42CC-B724-F8B6CDDA7F8A}" type="parTrans" cxnId="{68AB0E63-6498-4EC4-9E72-57B412D82F2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DE19D69-AB1C-4BD6-9E63-DC48F9A4AB64}" type="sibTrans" cxnId="{68AB0E63-6498-4EC4-9E72-57B412D82F2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45515A9-5639-4083-BE2D-DFE200383FAA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40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পানি</a:t>
          </a:r>
          <a:endParaRPr lang="en-US" sz="40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7E58052A-ADAC-48B7-9223-A07F3133DC2A}" type="parTrans" cxnId="{A0CDC6C1-0431-4924-B901-167C1F581F7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FF14470-A608-4E47-9D82-E19D273D6E98}" type="sibTrans" cxnId="{A0CDC6C1-0431-4924-B901-167C1F581F7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77920DE-B625-485D-B0C0-9B1F164C246F}" type="pres">
      <dgm:prSet presAssocID="{644B3C3E-7EB3-4F2E-BBBC-635D6C05C8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ECF2E4-AF4E-4FB1-94F7-93AF61761205}" type="pres">
      <dgm:prSet presAssocID="{F6D5FFF7-967B-47F1-AE63-BDF756EEF4D7}" presName="centerShape" presStyleLbl="node0" presStyleIdx="0" presStyleCnt="1"/>
      <dgm:spPr/>
      <dgm:t>
        <a:bodyPr/>
        <a:lstStyle/>
        <a:p>
          <a:endParaRPr lang="en-US"/>
        </a:p>
      </dgm:t>
    </dgm:pt>
    <dgm:pt modelId="{8F212234-0F1D-4CD4-B252-1F4C96ABBF9F}" type="pres">
      <dgm:prSet presAssocID="{441B4DDE-F325-4BA4-BF03-972B8B83B12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561D936-087E-484B-B143-F3C4E709079C}" type="pres">
      <dgm:prSet presAssocID="{441B4DDE-F325-4BA4-BF03-972B8B83B12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48B79CC-4BD4-4905-AAAA-70DF44CACDB4}" type="pres">
      <dgm:prSet presAssocID="{4491BC1C-E718-4B3C-A641-F3950A386B8A}" presName="node" presStyleLbl="node1" presStyleIdx="0" presStyleCnt="4" custScaleX="138417" custScaleY="124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D3E53-1BF9-4CA2-B284-0BEC25EE3551}" type="pres">
      <dgm:prSet presAssocID="{3D4AB3FD-424D-460F-A57C-D1C8EB103BC1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B96126A-8F15-454F-8A5E-99B69664883D}" type="pres">
      <dgm:prSet presAssocID="{3D4AB3FD-424D-460F-A57C-D1C8EB103BC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A5E634E-0728-4F24-99D5-41F6BD1D1ED2}" type="pres">
      <dgm:prSet presAssocID="{DAA14735-EF7D-4D78-A0A1-2B76E29DEB4A}" presName="node" presStyleLbl="node1" presStyleIdx="1" presStyleCnt="4" custScaleX="138417" custScaleY="124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503FE-6905-447D-B992-CD4542A5DE20}" type="pres">
      <dgm:prSet presAssocID="{D5801DA9-627B-42CC-B724-F8B6CDDA7F8A}" presName="parTrans" presStyleLbl="sibTrans2D1" presStyleIdx="2" presStyleCnt="4"/>
      <dgm:spPr/>
      <dgm:t>
        <a:bodyPr/>
        <a:lstStyle/>
        <a:p>
          <a:endParaRPr lang="en-US"/>
        </a:p>
      </dgm:t>
    </dgm:pt>
    <dgm:pt modelId="{8A451854-5A31-4D81-B7EC-8B692C5708DA}" type="pres">
      <dgm:prSet presAssocID="{D5801DA9-627B-42CC-B724-F8B6CDDA7F8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DACF99F-1EFE-433F-BF13-DAE962832D0D}" type="pres">
      <dgm:prSet presAssocID="{8D5227D8-F7B3-4CCD-9556-C2F7D718204E}" presName="node" presStyleLbl="node1" presStyleIdx="2" presStyleCnt="4" custScaleX="138417" custScaleY="124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9F3EE-F62D-4C01-8260-7F8DA94F02B3}" type="pres">
      <dgm:prSet presAssocID="{7E58052A-ADAC-48B7-9223-A07F3133DC2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200EB91-EFA1-4E53-A0C1-F42153345C53}" type="pres">
      <dgm:prSet presAssocID="{7E58052A-ADAC-48B7-9223-A07F3133DC2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136D187-B817-4929-9B27-38020E641994}" type="pres">
      <dgm:prSet presAssocID="{D45515A9-5639-4083-BE2D-DFE200383FAA}" presName="node" presStyleLbl="node1" presStyleIdx="3" presStyleCnt="4" custScaleX="132367" custScaleY="115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2318A-5AF3-48E1-867B-3AA1D549D740}" type="presOf" srcId="{D5801DA9-627B-42CC-B724-F8B6CDDA7F8A}" destId="{8A451854-5A31-4D81-B7EC-8B692C5708DA}" srcOrd="1" destOrd="0" presId="urn:microsoft.com/office/officeart/2005/8/layout/radial5"/>
    <dgm:cxn modelId="{A99BB1B8-64F0-4EA0-B72A-6AE85AE44882}" type="presOf" srcId="{D5801DA9-627B-42CC-B724-F8B6CDDA7F8A}" destId="{716503FE-6905-447D-B992-CD4542A5DE20}" srcOrd="0" destOrd="0" presId="urn:microsoft.com/office/officeart/2005/8/layout/radial5"/>
    <dgm:cxn modelId="{838E1EF3-3FBA-480C-BE2D-FF54FEE680F9}" type="presOf" srcId="{4491BC1C-E718-4B3C-A641-F3950A386B8A}" destId="{348B79CC-4BD4-4905-AAAA-70DF44CACDB4}" srcOrd="0" destOrd="0" presId="urn:microsoft.com/office/officeart/2005/8/layout/radial5"/>
    <dgm:cxn modelId="{F9E40A1E-0C67-47A2-8EF8-A1D147C9BEDF}" type="presOf" srcId="{441B4DDE-F325-4BA4-BF03-972B8B83B12E}" destId="{B561D936-087E-484B-B143-F3C4E709079C}" srcOrd="1" destOrd="0" presId="urn:microsoft.com/office/officeart/2005/8/layout/radial5"/>
    <dgm:cxn modelId="{68AB0E63-6498-4EC4-9E72-57B412D82F25}" srcId="{F6D5FFF7-967B-47F1-AE63-BDF756EEF4D7}" destId="{8D5227D8-F7B3-4CCD-9556-C2F7D718204E}" srcOrd="2" destOrd="0" parTransId="{D5801DA9-627B-42CC-B724-F8B6CDDA7F8A}" sibTransId="{ADE19D69-AB1C-4BD6-9E63-DC48F9A4AB64}"/>
    <dgm:cxn modelId="{4599E8C6-F2E1-4DCC-B356-4E293D31D005}" type="presOf" srcId="{441B4DDE-F325-4BA4-BF03-972B8B83B12E}" destId="{8F212234-0F1D-4CD4-B252-1F4C96ABBF9F}" srcOrd="0" destOrd="0" presId="urn:microsoft.com/office/officeart/2005/8/layout/radial5"/>
    <dgm:cxn modelId="{47DAD153-B711-40D9-848C-0C031F6A195D}" type="presOf" srcId="{D45515A9-5639-4083-BE2D-DFE200383FAA}" destId="{A136D187-B817-4929-9B27-38020E641994}" srcOrd="0" destOrd="0" presId="urn:microsoft.com/office/officeart/2005/8/layout/radial5"/>
    <dgm:cxn modelId="{7646CB5E-AF8B-4715-868B-831C77291259}" type="presOf" srcId="{3D4AB3FD-424D-460F-A57C-D1C8EB103BC1}" destId="{A9CD3E53-1BF9-4CA2-B284-0BEC25EE3551}" srcOrd="0" destOrd="0" presId="urn:microsoft.com/office/officeart/2005/8/layout/radial5"/>
    <dgm:cxn modelId="{A2A8CEC6-DBB7-4724-A4FE-17D30A094465}" type="presOf" srcId="{DAA14735-EF7D-4D78-A0A1-2B76E29DEB4A}" destId="{0A5E634E-0728-4F24-99D5-41F6BD1D1ED2}" srcOrd="0" destOrd="0" presId="urn:microsoft.com/office/officeart/2005/8/layout/radial5"/>
    <dgm:cxn modelId="{A0CDC6C1-0431-4924-B901-167C1F581F73}" srcId="{F6D5FFF7-967B-47F1-AE63-BDF756EEF4D7}" destId="{D45515A9-5639-4083-BE2D-DFE200383FAA}" srcOrd="3" destOrd="0" parTransId="{7E58052A-ADAC-48B7-9223-A07F3133DC2A}" sibTransId="{5FF14470-A608-4E47-9D82-E19D273D6E98}"/>
    <dgm:cxn modelId="{6F8E2522-FA6B-4DAF-AF53-7CDDF40B7DB1}" type="presOf" srcId="{7E58052A-ADAC-48B7-9223-A07F3133DC2A}" destId="{01B9F3EE-F62D-4C01-8260-7F8DA94F02B3}" srcOrd="0" destOrd="0" presId="urn:microsoft.com/office/officeart/2005/8/layout/radial5"/>
    <dgm:cxn modelId="{2DF2B34F-2231-4D84-9853-31BF38CEA850}" srcId="{644B3C3E-7EB3-4F2E-BBBC-635D6C05C82C}" destId="{F6D5FFF7-967B-47F1-AE63-BDF756EEF4D7}" srcOrd="0" destOrd="0" parTransId="{B7E9ACCC-FC37-4EB4-9E80-B7891A401D04}" sibTransId="{BBE94C59-3B1F-40D1-B921-E32EA12CF56A}"/>
    <dgm:cxn modelId="{1A086A1E-0943-461B-9B90-484E92570363}" type="presOf" srcId="{7E58052A-ADAC-48B7-9223-A07F3133DC2A}" destId="{A200EB91-EFA1-4E53-A0C1-F42153345C53}" srcOrd="1" destOrd="0" presId="urn:microsoft.com/office/officeart/2005/8/layout/radial5"/>
    <dgm:cxn modelId="{72ECC42F-A7EF-4B68-B086-5FFC5451B0CF}" srcId="{F6D5FFF7-967B-47F1-AE63-BDF756EEF4D7}" destId="{4491BC1C-E718-4B3C-A641-F3950A386B8A}" srcOrd="0" destOrd="0" parTransId="{441B4DDE-F325-4BA4-BF03-972B8B83B12E}" sibTransId="{F97CF630-9574-4106-9AE0-4E25567E395A}"/>
    <dgm:cxn modelId="{BFE37FDA-0AC6-4728-A9A0-F80F209DD7F4}" type="presOf" srcId="{8D5227D8-F7B3-4CCD-9556-C2F7D718204E}" destId="{2DACF99F-1EFE-433F-BF13-DAE962832D0D}" srcOrd="0" destOrd="0" presId="urn:microsoft.com/office/officeart/2005/8/layout/radial5"/>
    <dgm:cxn modelId="{C7C2CDB8-8635-4860-90AA-6EBBF8721872}" type="presOf" srcId="{F6D5FFF7-967B-47F1-AE63-BDF756EEF4D7}" destId="{F0ECF2E4-AF4E-4FB1-94F7-93AF61761205}" srcOrd="0" destOrd="0" presId="urn:microsoft.com/office/officeart/2005/8/layout/radial5"/>
    <dgm:cxn modelId="{3DB294EE-3669-4499-A896-9FB9354C02BA}" srcId="{F6D5FFF7-967B-47F1-AE63-BDF756EEF4D7}" destId="{DAA14735-EF7D-4D78-A0A1-2B76E29DEB4A}" srcOrd="1" destOrd="0" parTransId="{3D4AB3FD-424D-460F-A57C-D1C8EB103BC1}" sibTransId="{DAF857AA-610E-4270-9ADF-D015F9DA9E40}"/>
    <dgm:cxn modelId="{59A0CA54-07EB-4DD2-A8F3-B02C66F68F08}" type="presOf" srcId="{644B3C3E-7EB3-4F2E-BBBC-635D6C05C82C}" destId="{E77920DE-B625-485D-B0C0-9B1F164C246F}" srcOrd="0" destOrd="0" presId="urn:microsoft.com/office/officeart/2005/8/layout/radial5"/>
    <dgm:cxn modelId="{7C65E183-E5E2-4130-8D41-4B8AC6CD4A7B}" type="presOf" srcId="{3D4AB3FD-424D-460F-A57C-D1C8EB103BC1}" destId="{2B96126A-8F15-454F-8A5E-99B69664883D}" srcOrd="1" destOrd="0" presId="urn:microsoft.com/office/officeart/2005/8/layout/radial5"/>
    <dgm:cxn modelId="{F92B1D0A-043D-4555-9DA2-8987845A76C3}" type="presParOf" srcId="{E77920DE-B625-485D-B0C0-9B1F164C246F}" destId="{F0ECF2E4-AF4E-4FB1-94F7-93AF61761205}" srcOrd="0" destOrd="0" presId="urn:microsoft.com/office/officeart/2005/8/layout/radial5"/>
    <dgm:cxn modelId="{F025B655-9041-4270-AF48-A38A652D7DBF}" type="presParOf" srcId="{E77920DE-B625-485D-B0C0-9B1F164C246F}" destId="{8F212234-0F1D-4CD4-B252-1F4C96ABBF9F}" srcOrd="1" destOrd="0" presId="urn:microsoft.com/office/officeart/2005/8/layout/radial5"/>
    <dgm:cxn modelId="{334B0C3C-2916-4023-A76E-EC4587B9DC4D}" type="presParOf" srcId="{8F212234-0F1D-4CD4-B252-1F4C96ABBF9F}" destId="{B561D936-087E-484B-B143-F3C4E709079C}" srcOrd="0" destOrd="0" presId="urn:microsoft.com/office/officeart/2005/8/layout/radial5"/>
    <dgm:cxn modelId="{0B73D2A6-140C-474F-BEF4-85BF8EC24674}" type="presParOf" srcId="{E77920DE-B625-485D-B0C0-9B1F164C246F}" destId="{348B79CC-4BD4-4905-AAAA-70DF44CACDB4}" srcOrd="2" destOrd="0" presId="urn:microsoft.com/office/officeart/2005/8/layout/radial5"/>
    <dgm:cxn modelId="{4A035032-43CF-4E1C-9FE1-1C6EE2036D80}" type="presParOf" srcId="{E77920DE-B625-485D-B0C0-9B1F164C246F}" destId="{A9CD3E53-1BF9-4CA2-B284-0BEC25EE3551}" srcOrd="3" destOrd="0" presId="urn:microsoft.com/office/officeart/2005/8/layout/radial5"/>
    <dgm:cxn modelId="{EC930C41-C6A5-4F34-9199-D13B2F85FDDC}" type="presParOf" srcId="{A9CD3E53-1BF9-4CA2-B284-0BEC25EE3551}" destId="{2B96126A-8F15-454F-8A5E-99B69664883D}" srcOrd="0" destOrd="0" presId="urn:microsoft.com/office/officeart/2005/8/layout/radial5"/>
    <dgm:cxn modelId="{CD92F7B2-930A-4742-82F0-61BA7E1EB3D8}" type="presParOf" srcId="{E77920DE-B625-485D-B0C0-9B1F164C246F}" destId="{0A5E634E-0728-4F24-99D5-41F6BD1D1ED2}" srcOrd="4" destOrd="0" presId="urn:microsoft.com/office/officeart/2005/8/layout/radial5"/>
    <dgm:cxn modelId="{2CC56E5A-6B9A-40AB-A057-28A841F853C7}" type="presParOf" srcId="{E77920DE-B625-485D-B0C0-9B1F164C246F}" destId="{716503FE-6905-447D-B992-CD4542A5DE20}" srcOrd="5" destOrd="0" presId="urn:microsoft.com/office/officeart/2005/8/layout/radial5"/>
    <dgm:cxn modelId="{4FB08479-8D7E-47CA-BB5F-71024416A64D}" type="presParOf" srcId="{716503FE-6905-447D-B992-CD4542A5DE20}" destId="{8A451854-5A31-4D81-B7EC-8B692C5708DA}" srcOrd="0" destOrd="0" presId="urn:microsoft.com/office/officeart/2005/8/layout/radial5"/>
    <dgm:cxn modelId="{C03FD78B-1245-494E-98CB-9E977366A85A}" type="presParOf" srcId="{E77920DE-B625-485D-B0C0-9B1F164C246F}" destId="{2DACF99F-1EFE-433F-BF13-DAE962832D0D}" srcOrd="6" destOrd="0" presId="urn:microsoft.com/office/officeart/2005/8/layout/radial5"/>
    <dgm:cxn modelId="{24C894F0-DE75-48B9-AA34-140DCE88CC3E}" type="presParOf" srcId="{E77920DE-B625-485D-B0C0-9B1F164C246F}" destId="{01B9F3EE-F62D-4C01-8260-7F8DA94F02B3}" srcOrd="7" destOrd="0" presId="urn:microsoft.com/office/officeart/2005/8/layout/radial5"/>
    <dgm:cxn modelId="{AD00BCBB-E452-4947-9B4E-B7CC246A0A98}" type="presParOf" srcId="{01B9F3EE-F62D-4C01-8260-7F8DA94F02B3}" destId="{A200EB91-EFA1-4E53-A0C1-F42153345C53}" srcOrd="0" destOrd="0" presId="urn:microsoft.com/office/officeart/2005/8/layout/radial5"/>
    <dgm:cxn modelId="{E4E872C9-149B-470C-B7A4-5435D51C1356}" type="presParOf" srcId="{E77920DE-B625-485D-B0C0-9B1F164C246F}" destId="{A136D187-B817-4929-9B27-38020E64199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933EEF-B2B7-4AF7-817C-D5067F0FB286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FBF22064-D46D-40B7-9AA3-D52B79026DA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কাঠ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22A7461-2246-4B5E-992E-C964C2856AC7}" type="parTrans" cxnId="{9E7D2C3A-79B3-45E6-9E9C-11557973E45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E291335-AE95-4371-A2F2-F21BF0CFB654}" type="sibTrans" cxnId="{9E7D2C3A-79B3-45E6-9E9C-11557973E45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E64F134-F43F-47CF-8F99-3D0BD0768817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সূর্যের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আলো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A367E1-1680-4637-A742-9DDECC5E23D1}" type="parTrans" cxnId="{1162D9E6-986A-4B62-9075-EF2A30F4927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CC5D073-33C1-4403-9C4E-C75314373F52}" type="sibTrans" cxnId="{1162D9E6-986A-4B62-9075-EF2A30F4927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68033EC-8A67-4369-9039-C5A6E1E785C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সোনা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685722E-5F67-44ED-8C15-18EC84DD2AB8}" type="parTrans" cxnId="{B5B51C20-93A4-45FD-BE01-91766D562F2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4028222-E663-4148-A6C9-3638DBE46427}" type="sibTrans" cxnId="{B5B51C20-93A4-45FD-BE01-91766D562F2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C1F1D9E-CD40-45CD-9FBB-0A497348D174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রাবার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677B73F-2E40-466A-814F-ACFCA6DE6E6B}" type="parTrans" cxnId="{248288B4-1B60-45E8-B876-9C13A44A5AE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2509A34-AF05-4190-B92E-3ED7CD7EAE6A}" type="sibTrans" cxnId="{248288B4-1B60-45E8-B876-9C13A44A5AE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9D3FFDA-8654-4519-A05F-1914C65432F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মাটি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C5685AD-816D-483C-B55F-31383EBFC390}" type="parTrans" cxnId="{17801B84-34F7-4422-8B54-F3AA7490DDE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58CBEF4-51BB-4850-8345-002E0A2B363D}" type="sibTrans" cxnId="{17801B84-34F7-4422-8B54-F3AA7490DDE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FEDCFA-ABB3-42CE-85C0-3BF128C68EC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প্লাস্টিক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C37B461-489E-4B90-9E65-92D4FAD9FAC2}" type="parTrans" cxnId="{913CCEA3-DDC9-411C-848C-151D6FA2E5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8155179-D9B5-47E5-8C9B-640EB0EE958F}" type="sibTrans" cxnId="{913CCEA3-DDC9-411C-848C-151D6FA2E5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D072502-D3A6-4AE6-9B0F-47BAF01341C0}" type="pres">
      <dgm:prSet presAssocID="{94933EEF-B2B7-4AF7-817C-D5067F0FB286}" presName="Name0" presStyleCnt="0">
        <dgm:presLayoutVars>
          <dgm:dir/>
          <dgm:resizeHandles val="exact"/>
        </dgm:presLayoutVars>
      </dgm:prSet>
      <dgm:spPr/>
    </dgm:pt>
    <dgm:pt modelId="{3D7DE8B5-153A-4CBF-AE71-BBAF4EC97A67}" type="pres">
      <dgm:prSet presAssocID="{94933EEF-B2B7-4AF7-817C-D5067F0FB286}" presName="bkgdShp" presStyleLbl="alignAccFollowNode1" presStyleIdx="0" presStyleCnt="1" custLinFactY="100000" custLinFactNeighborY="141270"/>
      <dgm:spPr/>
    </dgm:pt>
    <dgm:pt modelId="{731A2540-4ADF-467B-A0BD-97C8ADCC9928}" type="pres">
      <dgm:prSet presAssocID="{94933EEF-B2B7-4AF7-817C-D5067F0FB286}" presName="linComp" presStyleCnt="0"/>
      <dgm:spPr/>
    </dgm:pt>
    <dgm:pt modelId="{AD0E1DE7-A865-4686-A94E-C7902A51D3D7}" type="pres">
      <dgm:prSet presAssocID="{FBF22064-D46D-40B7-9AA3-D52B79026DA2}" presName="compNode" presStyleCnt="0"/>
      <dgm:spPr/>
    </dgm:pt>
    <dgm:pt modelId="{73024525-1403-45A9-997E-CD48A373435B}" type="pres">
      <dgm:prSet presAssocID="{FBF22064-D46D-40B7-9AA3-D52B79026DA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0D81A-B3C1-4B92-9181-A2C65C3E9550}" type="pres">
      <dgm:prSet presAssocID="{FBF22064-D46D-40B7-9AA3-D52B79026DA2}" presName="invisiNode" presStyleLbl="node1" presStyleIdx="0" presStyleCnt="6"/>
      <dgm:spPr/>
    </dgm:pt>
    <dgm:pt modelId="{191DA6CF-7308-488F-A3D6-7E0BA45FAA93}" type="pres">
      <dgm:prSet presAssocID="{FBF22064-D46D-40B7-9AA3-D52B79026DA2}" presName="imagNode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5EF554-E80C-4530-A93C-FAB92B7AA858}" type="pres">
      <dgm:prSet presAssocID="{9E291335-AE95-4371-A2F2-F21BF0CFB65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F885A69-B5EE-45B1-8CCE-F183F271F357}" type="pres">
      <dgm:prSet presAssocID="{BE64F134-F43F-47CF-8F99-3D0BD0768817}" presName="compNode" presStyleCnt="0"/>
      <dgm:spPr/>
    </dgm:pt>
    <dgm:pt modelId="{F16483F4-53AA-4746-8C4B-1356E53CE409}" type="pres">
      <dgm:prSet presAssocID="{BE64F134-F43F-47CF-8F99-3D0BD076881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10572-C386-43CF-BF37-E4BD24ABAD79}" type="pres">
      <dgm:prSet presAssocID="{BE64F134-F43F-47CF-8F99-3D0BD0768817}" presName="invisiNode" presStyleLbl="node1" presStyleIdx="1" presStyleCnt="6"/>
      <dgm:spPr/>
    </dgm:pt>
    <dgm:pt modelId="{09B778D0-6977-4846-9502-359562C5353E}" type="pres">
      <dgm:prSet presAssocID="{BE64F134-F43F-47CF-8F99-3D0BD0768817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A78F72B-5901-4F54-AA4C-1EF96849FBE8}" type="pres">
      <dgm:prSet presAssocID="{1CC5D073-33C1-4403-9C4E-C75314373F5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2B9BCA-0782-4BA8-BD30-C276C8A4A17F}" type="pres">
      <dgm:prSet presAssocID="{668033EC-8A67-4369-9039-C5A6E1E785C2}" presName="compNode" presStyleCnt="0"/>
      <dgm:spPr/>
    </dgm:pt>
    <dgm:pt modelId="{03C98673-41CC-4264-8336-922FB7D41D7D}" type="pres">
      <dgm:prSet presAssocID="{668033EC-8A67-4369-9039-C5A6E1E785C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B19EC-6A4C-4D27-B6EB-4ABFBFE99DA8}" type="pres">
      <dgm:prSet presAssocID="{668033EC-8A67-4369-9039-C5A6E1E785C2}" presName="invisiNode" presStyleLbl="node1" presStyleIdx="2" presStyleCnt="6"/>
      <dgm:spPr/>
    </dgm:pt>
    <dgm:pt modelId="{D199C5DC-7F1E-44D5-A9F4-471166BB532F}" type="pres">
      <dgm:prSet presAssocID="{668033EC-8A67-4369-9039-C5A6E1E785C2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2F857BF-CE5B-4510-B4A0-4B1EFB219EF8}" type="pres">
      <dgm:prSet presAssocID="{14028222-E663-4148-A6C9-3638DBE464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4E9101-B659-4803-852E-96670E6A7379}" type="pres">
      <dgm:prSet presAssocID="{8C1F1D9E-CD40-45CD-9FBB-0A497348D174}" presName="compNode" presStyleCnt="0"/>
      <dgm:spPr/>
    </dgm:pt>
    <dgm:pt modelId="{18395F51-4E42-44C9-81AC-401BC2B81275}" type="pres">
      <dgm:prSet presAssocID="{8C1F1D9E-CD40-45CD-9FBB-0A497348D17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889BF-6B07-4FD4-9335-8B471D810ACD}" type="pres">
      <dgm:prSet presAssocID="{8C1F1D9E-CD40-45CD-9FBB-0A497348D174}" presName="invisiNode" presStyleLbl="node1" presStyleIdx="3" presStyleCnt="6"/>
      <dgm:spPr/>
    </dgm:pt>
    <dgm:pt modelId="{ED2CD1F9-5D80-419B-AF47-53FC598A9C12}" type="pres">
      <dgm:prSet presAssocID="{8C1F1D9E-CD40-45CD-9FBB-0A497348D174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4734F26-DD7F-4E23-8E09-97F0A7809208}" type="pres">
      <dgm:prSet presAssocID="{92509A34-AF05-4190-B92E-3ED7CD7EAE6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EF5E03-7A5C-4765-BF97-B78329AABC5A}" type="pres">
      <dgm:prSet presAssocID="{B9D3FFDA-8654-4519-A05F-1914C65432F8}" presName="compNode" presStyleCnt="0"/>
      <dgm:spPr/>
    </dgm:pt>
    <dgm:pt modelId="{E4DC2DB4-66CC-49E0-9885-4F6E1EAB3AE6}" type="pres">
      <dgm:prSet presAssocID="{B9D3FFDA-8654-4519-A05F-1914C65432F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3EF18-F4DE-45DA-98FF-8E0C43A26FD7}" type="pres">
      <dgm:prSet presAssocID="{B9D3FFDA-8654-4519-A05F-1914C65432F8}" presName="invisiNode" presStyleLbl="node1" presStyleIdx="4" presStyleCnt="6"/>
      <dgm:spPr/>
    </dgm:pt>
    <dgm:pt modelId="{C8DAD978-D902-4FCB-B430-0A4077D49B68}" type="pres">
      <dgm:prSet presAssocID="{B9D3FFDA-8654-4519-A05F-1914C65432F8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2861C74-9401-45F7-9BF9-7459E0706113}" type="pres">
      <dgm:prSet presAssocID="{758CBEF4-51BB-4850-8345-002E0A2B36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466184B-1B4B-444A-BCD7-5565C6DEE9B3}" type="pres">
      <dgm:prSet presAssocID="{4EFEDCFA-ABB3-42CE-85C0-3BF128C68ECF}" presName="compNode" presStyleCnt="0"/>
      <dgm:spPr/>
    </dgm:pt>
    <dgm:pt modelId="{E7923455-3F36-48A5-BF74-0965841E7460}" type="pres">
      <dgm:prSet presAssocID="{4EFEDCFA-ABB3-42CE-85C0-3BF128C68EC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1481B-BFFB-47B5-81CD-6C805485231E}" type="pres">
      <dgm:prSet presAssocID="{4EFEDCFA-ABB3-42CE-85C0-3BF128C68ECF}" presName="invisiNode" presStyleLbl="node1" presStyleIdx="5" presStyleCnt="6"/>
      <dgm:spPr/>
    </dgm:pt>
    <dgm:pt modelId="{7D29D85A-23B8-4F16-A67C-B2265A17A43D}" type="pres">
      <dgm:prSet presAssocID="{4EFEDCFA-ABB3-42CE-85C0-3BF128C68ECF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913CCEA3-DDC9-411C-848C-151D6FA2E5AA}" srcId="{94933EEF-B2B7-4AF7-817C-D5067F0FB286}" destId="{4EFEDCFA-ABB3-42CE-85C0-3BF128C68ECF}" srcOrd="5" destOrd="0" parTransId="{4C37B461-489E-4B90-9E65-92D4FAD9FAC2}" sibTransId="{68155179-D9B5-47E5-8C9B-640EB0EE958F}"/>
    <dgm:cxn modelId="{812166FC-39D1-4402-8990-76DE2E550DE5}" type="presOf" srcId="{8C1F1D9E-CD40-45CD-9FBB-0A497348D174}" destId="{18395F51-4E42-44C9-81AC-401BC2B81275}" srcOrd="0" destOrd="0" presId="urn:microsoft.com/office/officeart/2005/8/layout/pList2#1"/>
    <dgm:cxn modelId="{2BB50D25-FFE6-4FBD-8823-7D56FC801F0E}" type="presOf" srcId="{9E291335-AE95-4371-A2F2-F21BF0CFB654}" destId="{A05EF554-E80C-4530-A93C-FAB92B7AA858}" srcOrd="0" destOrd="0" presId="urn:microsoft.com/office/officeart/2005/8/layout/pList2#1"/>
    <dgm:cxn modelId="{2EC8BA23-4C65-40F6-8691-9BC68BF394FA}" type="presOf" srcId="{758CBEF4-51BB-4850-8345-002E0A2B363D}" destId="{02861C74-9401-45F7-9BF9-7459E0706113}" srcOrd="0" destOrd="0" presId="urn:microsoft.com/office/officeart/2005/8/layout/pList2#1"/>
    <dgm:cxn modelId="{D31F7E15-2052-4EBE-A7F7-942E5861843B}" type="presOf" srcId="{FBF22064-D46D-40B7-9AA3-D52B79026DA2}" destId="{73024525-1403-45A9-997E-CD48A373435B}" srcOrd="0" destOrd="0" presId="urn:microsoft.com/office/officeart/2005/8/layout/pList2#1"/>
    <dgm:cxn modelId="{C82F88BC-3AC7-4283-8583-FB1C527B787B}" type="presOf" srcId="{B9D3FFDA-8654-4519-A05F-1914C65432F8}" destId="{E4DC2DB4-66CC-49E0-9885-4F6E1EAB3AE6}" srcOrd="0" destOrd="0" presId="urn:microsoft.com/office/officeart/2005/8/layout/pList2#1"/>
    <dgm:cxn modelId="{17801B84-34F7-4422-8B54-F3AA7490DDE6}" srcId="{94933EEF-B2B7-4AF7-817C-D5067F0FB286}" destId="{B9D3FFDA-8654-4519-A05F-1914C65432F8}" srcOrd="4" destOrd="0" parTransId="{BC5685AD-816D-483C-B55F-31383EBFC390}" sibTransId="{758CBEF4-51BB-4850-8345-002E0A2B363D}"/>
    <dgm:cxn modelId="{BFB97EEF-3AA3-46AE-BDC1-42F5D7610822}" type="presOf" srcId="{668033EC-8A67-4369-9039-C5A6E1E785C2}" destId="{03C98673-41CC-4264-8336-922FB7D41D7D}" srcOrd="0" destOrd="0" presId="urn:microsoft.com/office/officeart/2005/8/layout/pList2#1"/>
    <dgm:cxn modelId="{50F10D96-3F34-4D13-B816-AFAB6055BEAF}" type="presOf" srcId="{94933EEF-B2B7-4AF7-817C-D5067F0FB286}" destId="{AD072502-D3A6-4AE6-9B0F-47BAF01341C0}" srcOrd="0" destOrd="0" presId="urn:microsoft.com/office/officeart/2005/8/layout/pList2#1"/>
    <dgm:cxn modelId="{E87A62B6-2131-4B0B-85B1-9FD697E45193}" type="presOf" srcId="{BE64F134-F43F-47CF-8F99-3D0BD0768817}" destId="{F16483F4-53AA-4746-8C4B-1356E53CE409}" srcOrd="0" destOrd="0" presId="urn:microsoft.com/office/officeart/2005/8/layout/pList2#1"/>
    <dgm:cxn modelId="{0492F1EA-A419-441B-914C-37747AC20A4F}" type="presOf" srcId="{4EFEDCFA-ABB3-42CE-85C0-3BF128C68ECF}" destId="{E7923455-3F36-48A5-BF74-0965841E7460}" srcOrd="0" destOrd="0" presId="urn:microsoft.com/office/officeart/2005/8/layout/pList2#1"/>
    <dgm:cxn modelId="{1162D9E6-986A-4B62-9075-EF2A30F49273}" srcId="{94933EEF-B2B7-4AF7-817C-D5067F0FB286}" destId="{BE64F134-F43F-47CF-8F99-3D0BD0768817}" srcOrd="1" destOrd="0" parTransId="{72A367E1-1680-4637-A742-9DDECC5E23D1}" sibTransId="{1CC5D073-33C1-4403-9C4E-C75314373F52}"/>
    <dgm:cxn modelId="{F423A3A1-992A-4471-906C-C0EB127DBB0C}" type="presOf" srcId="{14028222-E663-4148-A6C9-3638DBE46427}" destId="{E2F857BF-CE5B-4510-B4A0-4B1EFB219EF8}" srcOrd="0" destOrd="0" presId="urn:microsoft.com/office/officeart/2005/8/layout/pList2#1"/>
    <dgm:cxn modelId="{248288B4-1B60-45E8-B876-9C13A44A5AE8}" srcId="{94933EEF-B2B7-4AF7-817C-D5067F0FB286}" destId="{8C1F1D9E-CD40-45CD-9FBB-0A497348D174}" srcOrd="3" destOrd="0" parTransId="{B677B73F-2E40-466A-814F-ACFCA6DE6E6B}" sibTransId="{92509A34-AF05-4190-B92E-3ED7CD7EAE6A}"/>
    <dgm:cxn modelId="{9E7D2C3A-79B3-45E6-9E9C-11557973E456}" srcId="{94933EEF-B2B7-4AF7-817C-D5067F0FB286}" destId="{FBF22064-D46D-40B7-9AA3-D52B79026DA2}" srcOrd="0" destOrd="0" parTransId="{D22A7461-2246-4B5E-992E-C964C2856AC7}" sibTransId="{9E291335-AE95-4371-A2F2-F21BF0CFB654}"/>
    <dgm:cxn modelId="{B5B51C20-93A4-45FD-BE01-91766D562F2B}" srcId="{94933EEF-B2B7-4AF7-817C-D5067F0FB286}" destId="{668033EC-8A67-4369-9039-C5A6E1E785C2}" srcOrd="2" destOrd="0" parTransId="{C685722E-5F67-44ED-8C15-18EC84DD2AB8}" sibTransId="{14028222-E663-4148-A6C9-3638DBE46427}"/>
    <dgm:cxn modelId="{CCC77121-27C2-4040-BBC3-ACC06F9BE021}" type="presOf" srcId="{92509A34-AF05-4190-B92E-3ED7CD7EAE6A}" destId="{04734F26-DD7F-4E23-8E09-97F0A7809208}" srcOrd="0" destOrd="0" presId="urn:microsoft.com/office/officeart/2005/8/layout/pList2#1"/>
    <dgm:cxn modelId="{D24E533C-7585-4D22-AA3C-603A13D65231}" type="presOf" srcId="{1CC5D073-33C1-4403-9C4E-C75314373F52}" destId="{CA78F72B-5901-4F54-AA4C-1EF96849FBE8}" srcOrd="0" destOrd="0" presId="urn:microsoft.com/office/officeart/2005/8/layout/pList2#1"/>
    <dgm:cxn modelId="{4F149BDE-4B25-4464-A32F-617D4ECB34F8}" type="presParOf" srcId="{AD072502-D3A6-4AE6-9B0F-47BAF01341C0}" destId="{3D7DE8B5-153A-4CBF-AE71-BBAF4EC97A67}" srcOrd="0" destOrd="0" presId="urn:microsoft.com/office/officeart/2005/8/layout/pList2#1"/>
    <dgm:cxn modelId="{2B8C2854-B6D2-4D7A-B114-854E1444E32C}" type="presParOf" srcId="{AD072502-D3A6-4AE6-9B0F-47BAF01341C0}" destId="{731A2540-4ADF-467B-A0BD-97C8ADCC9928}" srcOrd="1" destOrd="0" presId="urn:microsoft.com/office/officeart/2005/8/layout/pList2#1"/>
    <dgm:cxn modelId="{8E00FEA2-637F-484F-8E49-F3AF679955BD}" type="presParOf" srcId="{731A2540-4ADF-467B-A0BD-97C8ADCC9928}" destId="{AD0E1DE7-A865-4686-A94E-C7902A51D3D7}" srcOrd="0" destOrd="0" presId="urn:microsoft.com/office/officeart/2005/8/layout/pList2#1"/>
    <dgm:cxn modelId="{112711DC-C6AA-4277-8352-74A84DB00900}" type="presParOf" srcId="{AD0E1DE7-A865-4686-A94E-C7902A51D3D7}" destId="{73024525-1403-45A9-997E-CD48A373435B}" srcOrd="0" destOrd="0" presId="urn:microsoft.com/office/officeart/2005/8/layout/pList2#1"/>
    <dgm:cxn modelId="{E8DD2B03-FB8D-4A88-A3DF-CAEA814FEE88}" type="presParOf" srcId="{AD0E1DE7-A865-4686-A94E-C7902A51D3D7}" destId="{1650D81A-B3C1-4B92-9181-A2C65C3E9550}" srcOrd="1" destOrd="0" presId="urn:microsoft.com/office/officeart/2005/8/layout/pList2#1"/>
    <dgm:cxn modelId="{A3AB219B-BB1A-4F11-A00F-19B5EB00214C}" type="presParOf" srcId="{AD0E1DE7-A865-4686-A94E-C7902A51D3D7}" destId="{191DA6CF-7308-488F-A3D6-7E0BA45FAA93}" srcOrd="2" destOrd="0" presId="urn:microsoft.com/office/officeart/2005/8/layout/pList2#1"/>
    <dgm:cxn modelId="{9B8D5AEB-96D4-4F4E-9BF6-E114034B18F2}" type="presParOf" srcId="{731A2540-4ADF-467B-A0BD-97C8ADCC9928}" destId="{A05EF554-E80C-4530-A93C-FAB92B7AA858}" srcOrd="1" destOrd="0" presId="urn:microsoft.com/office/officeart/2005/8/layout/pList2#1"/>
    <dgm:cxn modelId="{09940795-6935-4DC3-A722-3E67617BE5A7}" type="presParOf" srcId="{731A2540-4ADF-467B-A0BD-97C8ADCC9928}" destId="{CF885A69-B5EE-45B1-8CCE-F183F271F357}" srcOrd="2" destOrd="0" presId="urn:microsoft.com/office/officeart/2005/8/layout/pList2#1"/>
    <dgm:cxn modelId="{E96B1BE7-7785-4DB1-944B-2619169CA096}" type="presParOf" srcId="{CF885A69-B5EE-45B1-8CCE-F183F271F357}" destId="{F16483F4-53AA-4746-8C4B-1356E53CE409}" srcOrd="0" destOrd="0" presId="urn:microsoft.com/office/officeart/2005/8/layout/pList2#1"/>
    <dgm:cxn modelId="{156F0217-99E1-40A4-830C-6705AEC48C6B}" type="presParOf" srcId="{CF885A69-B5EE-45B1-8CCE-F183F271F357}" destId="{6C510572-C386-43CF-BF37-E4BD24ABAD79}" srcOrd="1" destOrd="0" presId="urn:microsoft.com/office/officeart/2005/8/layout/pList2#1"/>
    <dgm:cxn modelId="{793BBD51-A697-4502-A08F-1423B63A8F43}" type="presParOf" srcId="{CF885A69-B5EE-45B1-8CCE-F183F271F357}" destId="{09B778D0-6977-4846-9502-359562C5353E}" srcOrd="2" destOrd="0" presId="urn:microsoft.com/office/officeart/2005/8/layout/pList2#1"/>
    <dgm:cxn modelId="{2A0B0F4C-BF74-4AA6-9C39-209B8F9618AC}" type="presParOf" srcId="{731A2540-4ADF-467B-A0BD-97C8ADCC9928}" destId="{CA78F72B-5901-4F54-AA4C-1EF96849FBE8}" srcOrd="3" destOrd="0" presId="urn:microsoft.com/office/officeart/2005/8/layout/pList2#1"/>
    <dgm:cxn modelId="{2248083F-A61B-466E-BEBD-AC65C8630105}" type="presParOf" srcId="{731A2540-4ADF-467B-A0BD-97C8ADCC9928}" destId="{842B9BCA-0782-4BA8-BD30-C276C8A4A17F}" srcOrd="4" destOrd="0" presId="urn:microsoft.com/office/officeart/2005/8/layout/pList2#1"/>
    <dgm:cxn modelId="{A5710715-CD0C-4FD4-A9B3-E2693C08860A}" type="presParOf" srcId="{842B9BCA-0782-4BA8-BD30-C276C8A4A17F}" destId="{03C98673-41CC-4264-8336-922FB7D41D7D}" srcOrd="0" destOrd="0" presId="urn:microsoft.com/office/officeart/2005/8/layout/pList2#1"/>
    <dgm:cxn modelId="{3E572872-0306-40B2-9383-881EFC51EEA4}" type="presParOf" srcId="{842B9BCA-0782-4BA8-BD30-C276C8A4A17F}" destId="{9D8B19EC-6A4C-4D27-B6EB-4ABFBFE99DA8}" srcOrd="1" destOrd="0" presId="urn:microsoft.com/office/officeart/2005/8/layout/pList2#1"/>
    <dgm:cxn modelId="{6357206C-FCEA-4F2D-963D-F0447E282EC4}" type="presParOf" srcId="{842B9BCA-0782-4BA8-BD30-C276C8A4A17F}" destId="{D199C5DC-7F1E-44D5-A9F4-471166BB532F}" srcOrd="2" destOrd="0" presId="urn:microsoft.com/office/officeart/2005/8/layout/pList2#1"/>
    <dgm:cxn modelId="{D00EAEFE-E9F3-4709-8C05-AB3A0E0785B5}" type="presParOf" srcId="{731A2540-4ADF-467B-A0BD-97C8ADCC9928}" destId="{E2F857BF-CE5B-4510-B4A0-4B1EFB219EF8}" srcOrd="5" destOrd="0" presId="urn:microsoft.com/office/officeart/2005/8/layout/pList2#1"/>
    <dgm:cxn modelId="{40BEB15B-97CE-484E-8692-8C913411D0C2}" type="presParOf" srcId="{731A2540-4ADF-467B-A0BD-97C8ADCC9928}" destId="{224E9101-B659-4803-852E-96670E6A7379}" srcOrd="6" destOrd="0" presId="urn:microsoft.com/office/officeart/2005/8/layout/pList2#1"/>
    <dgm:cxn modelId="{A001A016-192D-40C4-A0A3-F837D1533452}" type="presParOf" srcId="{224E9101-B659-4803-852E-96670E6A7379}" destId="{18395F51-4E42-44C9-81AC-401BC2B81275}" srcOrd="0" destOrd="0" presId="urn:microsoft.com/office/officeart/2005/8/layout/pList2#1"/>
    <dgm:cxn modelId="{C3A7BC8B-D7D4-4522-955E-617515997A65}" type="presParOf" srcId="{224E9101-B659-4803-852E-96670E6A7379}" destId="{AFC889BF-6B07-4FD4-9335-8B471D810ACD}" srcOrd="1" destOrd="0" presId="urn:microsoft.com/office/officeart/2005/8/layout/pList2#1"/>
    <dgm:cxn modelId="{BB21B743-BDBD-43F2-B6A8-39CFE0F4B06B}" type="presParOf" srcId="{224E9101-B659-4803-852E-96670E6A7379}" destId="{ED2CD1F9-5D80-419B-AF47-53FC598A9C12}" srcOrd="2" destOrd="0" presId="urn:microsoft.com/office/officeart/2005/8/layout/pList2#1"/>
    <dgm:cxn modelId="{A57968E0-6AC7-430E-8EB2-5B708AF782E2}" type="presParOf" srcId="{731A2540-4ADF-467B-A0BD-97C8ADCC9928}" destId="{04734F26-DD7F-4E23-8E09-97F0A7809208}" srcOrd="7" destOrd="0" presId="urn:microsoft.com/office/officeart/2005/8/layout/pList2#1"/>
    <dgm:cxn modelId="{22F29DD6-5788-4D54-97CA-42D07DC8387A}" type="presParOf" srcId="{731A2540-4ADF-467B-A0BD-97C8ADCC9928}" destId="{7FEF5E03-7A5C-4765-BF97-B78329AABC5A}" srcOrd="8" destOrd="0" presId="urn:microsoft.com/office/officeart/2005/8/layout/pList2#1"/>
    <dgm:cxn modelId="{753FFFDC-263D-4F1E-AE6A-9DC884EDFA64}" type="presParOf" srcId="{7FEF5E03-7A5C-4765-BF97-B78329AABC5A}" destId="{E4DC2DB4-66CC-49E0-9885-4F6E1EAB3AE6}" srcOrd="0" destOrd="0" presId="urn:microsoft.com/office/officeart/2005/8/layout/pList2#1"/>
    <dgm:cxn modelId="{E01EFD1E-9893-42BE-B12D-CF5105FF949D}" type="presParOf" srcId="{7FEF5E03-7A5C-4765-BF97-B78329AABC5A}" destId="{9ED3EF18-F4DE-45DA-98FF-8E0C43A26FD7}" srcOrd="1" destOrd="0" presId="urn:microsoft.com/office/officeart/2005/8/layout/pList2#1"/>
    <dgm:cxn modelId="{1262D788-88F6-472F-8C9D-BA4924167AE6}" type="presParOf" srcId="{7FEF5E03-7A5C-4765-BF97-B78329AABC5A}" destId="{C8DAD978-D902-4FCB-B430-0A4077D49B68}" srcOrd="2" destOrd="0" presId="urn:microsoft.com/office/officeart/2005/8/layout/pList2#1"/>
    <dgm:cxn modelId="{50211477-100C-420D-9115-2C07321F0155}" type="presParOf" srcId="{731A2540-4ADF-467B-A0BD-97C8ADCC9928}" destId="{02861C74-9401-45F7-9BF9-7459E0706113}" srcOrd="9" destOrd="0" presId="urn:microsoft.com/office/officeart/2005/8/layout/pList2#1"/>
    <dgm:cxn modelId="{0D4369DE-8C0B-4B5D-89EF-C4808A722993}" type="presParOf" srcId="{731A2540-4ADF-467B-A0BD-97C8ADCC9928}" destId="{3466184B-1B4B-444A-BCD7-5565C6DEE9B3}" srcOrd="10" destOrd="0" presId="urn:microsoft.com/office/officeart/2005/8/layout/pList2#1"/>
    <dgm:cxn modelId="{3543E139-7F8C-418A-9ADC-73A62765C182}" type="presParOf" srcId="{3466184B-1B4B-444A-BCD7-5565C6DEE9B3}" destId="{E7923455-3F36-48A5-BF74-0965841E7460}" srcOrd="0" destOrd="0" presId="urn:microsoft.com/office/officeart/2005/8/layout/pList2#1"/>
    <dgm:cxn modelId="{47514720-1803-408B-8802-748FC270E1CC}" type="presParOf" srcId="{3466184B-1B4B-444A-BCD7-5565C6DEE9B3}" destId="{8321481B-BFFB-47B5-81CD-6C805485231E}" srcOrd="1" destOrd="0" presId="urn:microsoft.com/office/officeart/2005/8/layout/pList2#1"/>
    <dgm:cxn modelId="{021F5215-FC02-4549-89B0-4EF03337AA1B}" type="presParOf" srcId="{3466184B-1B4B-444A-BCD7-5565C6DEE9B3}" destId="{7D29D85A-23B8-4F16-A67C-B2265A17A43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33EEF-B2B7-4AF7-817C-D5067F0FB286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FBF22064-D46D-40B7-9AA3-D52B79026DA2}">
      <dgm:prSet phldrT="[Text]"/>
      <dgm:spPr>
        <a:solidFill>
          <a:srgbClr val="00330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পানি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22A7461-2246-4B5E-992E-C964C2856AC7}" type="parTrans" cxnId="{9E7D2C3A-79B3-45E6-9E9C-11557973E45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E291335-AE95-4371-A2F2-F21BF0CFB654}" type="sibTrans" cxnId="{9E7D2C3A-79B3-45E6-9E9C-11557973E45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E64F134-F43F-47CF-8F99-3D0BD0768817}">
      <dgm:prSet phldrT="[Text]"/>
      <dgm:spPr>
        <a:solidFill>
          <a:srgbClr val="00330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A367E1-1680-4637-A742-9DDECC5E23D1}" type="parTrans" cxnId="{1162D9E6-986A-4B62-9075-EF2A30F4927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CC5D073-33C1-4403-9C4E-C75314373F52}" type="sibTrans" cxnId="{1162D9E6-986A-4B62-9075-EF2A30F4927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68033EC-8A67-4369-9039-C5A6E1E785C2}">
      <dgm:prSet phldrT="[Text]"/>
      <dgm:spPr>
        <a:solidFill>
          <a:srgbClr val="00330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কাচ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685722E-5F67-44ED-8C15-18EC84DD2AB8}" type="parTrans" cxnId="{B5B51C20-93A4-45FD-BE01-91766D562F2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4028222-E663-4148-A6C9-3638DBE46427}" type="sibTrans" cxnId="{B5B51C20-93A4-45FD-BE01-91766D562F2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C1F1D9E-CD40-45CD-9FBB-0A497348D174}">
      <dgm:prSet/>
      <dgm:spPr>
        <a:solidFill>
          <a:srgbClr val="00330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পাথর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677B73F-2E40-466A-814F-ACFCA6DE6E6B}" type="parTrans" cxnId="{248288B4-1B60-45E8-B876-9C13A44A5AE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2509A34-AF05-4190-B92E-3ED7CD7EAE6A}" type="sibTrans" cxnId="{248288B4-1B60-45E8-B876-9C13A44A5AE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9D3FFDA-8654-4519-A05F-1914C65432F8}">
      <dgm:prSet/>
      <dgm:spPr>
        <a:solidFill>
          <a:srgbClr val="00330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C5685AD-816D-483C-B55F-31383EBFC390}" type="parTrans" cxnId="{17801B84-34F7-4422-8B54-F3AA7490DDE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58CBEF4-51BB-4850-8345-002E0A2B363D}" type="sibTrans" cxnId="{17801B84-34F7-4422-8B54-F3AA7490DDE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FEDCFA-ABB3-42CE-85C0-3BF128C68ECF}">
      <dgm:prSet/>
      <dgm:spPr>
        <a:solidFill>
          <a:srgbClr val="00330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কাপড়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C37B461-489E-4B90-9E65-92D4FAD9FAC2}" type="parTrans" cxnId="{913CCEA3-DDC9-411C-848C-151D6FA2E5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8155179-D9B5-47E5-8C9B-640EB0EE958F}" type="sibTrans" cxnId="{913CCEA3-DDC9-411C-848C-151D6FA2E5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D072502-D3A6-4AE6-9B0F-47BAF01341C0}" type="pres">
      <dgm:prSet presAssocID="{94933EEF-B2B7-4AF7-817C-D5067F0FB286}" presName="Name0" presStyleCnt="0">
        <dgm:presLayoutVars>
          <dgm:dir/>
          <dgm:resizeHandles val="exact"/>
        </dgm:presLayoutVars>
      </dgm:prSet>
      <dgm:spPr/>
    </dgm:pt>
    <dgm:pt modelId="{3D7DE8B5-153A-4CBF-AE71-BBAF4EC97A67}" type="pres">
      <dgm:prSet presAssocID="{94933EEF-B2B7-4AF7-817C-D5067F0FB286}" presName="bkgdShp" presStyleLbl="alignAccFollowNode1" presStyleIdx="0" presStyleCnt="1" custLinFactY="100000" custLinFactNeighborY="141270"/>
      <dgm:spPr/>
    </dgm:pt>
    <dgm:pt modelId="{731A2540-4ADF-467B-A0BD-97C8ADCC9928}" type="pres">
      <dgm:prSet presAssocID="{94933EEF-B2B7-4AF7-817C-D5067F0FB286}" presName="linComp" presStyleCnt="0"/>
      <dgm:spPr/>
    </dgm:pt>
    <dgm:pt modelId="{AD0E1DE7-A865-4686-A94E-C7902A51D3D7}" type="pres">
      <dgm:prSet presAssocID="{FBF22064-D46D-40B7-9AA3-D52B79026DA2}" presName="compNode" presStyleCnt="0"/>
      <dgm:spPr/>
    </dgm:pt>
    <dgm:pt modelId="{73024525-1403-45A9-997E-CD48A373435B}" type="pres">
      <dgm:prSet presAssocID="{FBF22064-D46D-40B7-9AA3-D52B79026DA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0D81A-B3C1-4B92-9181-A2C65C3E9550}" type="pres">
      <dgm:prSet presAssocID="{FBF22064-D46D-40B7-9AA3-D52B79026DA2}" presName="invisiNode" presStyleLbl="node1" presStyleIdx="0" presStyleCnt="6"/>
      <dgm:spPr/>
    </dgm:pt>
    <dgm:pt modelId="{191DA6CF-7308-488F-A3D6-7E0BA45FAA93}" type="pres">
      <dgm:prSet presAssocID="{FBF22064-D46D-40B7-9AA3-D52B79026DA2}" presName="imagNode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5EF554-E80C-4530-A93C-FAB92B7AA858}" type="pres">
      <dgm:prSet presAssocID="{9E291335-AE95-4371-A2F2-F21BF0CFB65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F885A69-B5EE-45B1-8CCE-F183F271F357}" type="pres">
      <dgm:prSet presAssocID="{BE64F134-F43F-47CF-8F99-3D0BD0768817}" presName="compNode" presStyleCnt="0"/>
      <dgm:spPr/>
    </dgm:pt>
    <dgm:pt modelId="{F16483F4-53AA-4746-8C4B-1356E53CE409}" type="pres">
      <dgm:prSet presAssocID="{BE64F134-F43F-47CF-8F99-3D0BD076881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10572-C386-43CF-BF37-E4BD24ABAD79}" type="pres">
      <dgm:prSet presAssocID="{BE64F134-F43F-47CF-8F99-3D0BD0768817}" presName="invisiNode" presStyleLbl="node1" presStyleIdx="1" presStyleCnt="6"/>
      <dgm:spPr/>
    </dgm:pt>
    <dgm:pt modelId="{09B778D0-6977-4846-9502-359562C5353E}" type="pres">
      <dgm:prSet presAssocID="{BE64F134-F43F-47CF-8F99-3D0BD0768817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A78F72B-5901-4F54-AA4C-1EF96849FBE8}" type="pres">
      <dgm:prSet presAssocID="{1CC5D073-33C1-4403-9C4E-C75314373F5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2B9BCA-0782-4BA8-BD30-C276C8A4A17F}" type="pres">
      <dgm:prSet presAssocID="{668033EC-8A67-4369-9039-C5A6E1E785C2}" presName="compNode" presStyleCnt="0"/>
      <dgm:spPr/>
    </dgm:pt>
    <dgm:pt modelId="{03C98673-41CC-4264-8336-922FB7D41D7D}" type="pres">
      <dgm:prSet presAssocID="{668033EC-8A67-4369-9039-C5A6E1E785C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B19EC-6A4C-4D27-B6EB-4ABFBFE99DA8}" type="pres">
      <dgm:prSet presAssocID="{668033EC-8A67-4369-9039-C5A6E1E785C2}" presName="invisiNode" presStyleLbl="node1" presStyleIdx="2" presStyleCnt="6"/>
      <dgm:spPr/>
    </dgm:pt>
    <dgm:pt modelId="{D199C5DC-7F1E-44D5-A9F4-471166BB532F}" type="pres">
      <dgm:prSet presAssocID="{668033EC-8A67-4369-9039-C5A6E1E785C2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2F857BF-CE5B-4510-B4A0-4B1EFB219EF8}" type="pres">
      <dgm:prSet presAssocID="{14028222-E663-4148-A6C9-3638DBE464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4E9101-B659-4803-852E-96670E6A7379}" type="pres">
      <dgm:prSet presAssocID="{8C1F1D9E-CD40-45CD-9FBB-0A497348D174}" presName="compNode" presStyleCnt="0"/>
      <dgm:spPr/>
    </dgm:pt>
    <dgm:pt modelId="{18395F51-4E42-44C9-81AC-401BC2B81275}" type="pres">
      <dgm:prSet presAssocID="{8C1F1D9E-CD40-45CD-9FBB-0A497348D17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889BF-6B07-4FD4-9335-8B471D810ACD}" type="pres">
      <dgm:prSet presAssocID="{8C1F1D9E-CD40-45CD-9FBB-0A497348D174}" presName="invisiNode" presStyleLbl="node1" presStyleIdx="3" presStyleCnt="6"/>
      <dgm:spPr/>
    </dgm:pt>
    <dgm:pt modelId="{ED2CD1F9-5D80-419B-AF47-53FC598A9C12}" type="pres">
      <dgm:prSet presAssocID="{8C1F1D9E-CD40-45CD-9FBB-0A497348D174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4734F26-DD7F-4E23-8E09-97F0A7809208}" type="pres">
      <dgm:prSet presAssocID="{92509A34-AF05-4190-B92E-3ED7CD7EAE6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EF5E03-7A5C-4765-BF97-B78329AABC5A}" type="pres">
      <dgm:prSet presAssocID="{B9D3FFDA-8654-4519-A05F-1914C65432F8}" presName="compNode" presStyleCnt="0"/>
      <dgm:spPr/>
    </dgm:pt>
    <dgm:pt modelId="{E4DC2DB4-66CC-49E0-9885-4F6E1EAB3AE6}" type="pres">
      <dgm:prSet presAssocID="{B9D3FFDA-8654-4519-A05F-1914C65432F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3EF18-F4DE-45DA-98FF-8E0C43A26FD7}" type="pres">
      <dgm:prSet presAssocID="{B9D3FFDA-8654-4519-A05F-1914C65432F8}" presName="invisiNode" presStyleLbl="node1" presStyleIdx="4" presStyleCnt="6"/>
      <dgm:spPr/>
    </dgm:pt>
    <dgm:pt modelId="{C8DAD978-D902-4FCB-B430-0A4077D49B68}" type="pres">
      <dgm:prSet presAssocID="{B9D3FFDA-8654-4519-A05F-1914C65432F8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2861C74-9401-45F7-9BF9-7459E0706113}" type="pres">
      <dgm:prSet presAssocID="{758CBEF4-51BB-4850-8345-002E0A2B36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466184B-1B4B-444A-BCD7-5565C6DEE9B3}" type="pres">
      <dgm:prSet presAssocID="{4EFEDCFA-ABB3-42CE-85C0-3BF128C68ECF}" presName="compNode" presStyleCnt="0"/>
      <dgm:spPr/>
    </dgm:pt>
    <dgm:pt modelId="{E7923455-3F36-48A5-BF74-0965841E7460}" type="pres">
      <dgm:prSet presAssocID="{4EFEDCFA-ABB3-42CE-85C0-3BF128C68EC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1481B-BFFB-47B5-81CD-6C805485231E}" type="pres">
      <dgm:prSet presAssocID="{4EFEDCFA-ABB3-42CE-85C0-3BF128C68ECF}" presName="invisiNode" presStyleLbl="node1" presStyleIdx="5" presStyleCnt="6"/>
      <dgm:spPr/>
    </dgm:pt>
    <dgm:pt modelId="{7D29D85A-23B8-4F16-A67C-B2265A17A43D}" type="pres">
      <dgm:prSet presAssocID="{4EFEDCFA-ABB3-42CE-85C0-3BF128C68ECF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17801B84-34F7-4422-8B54-F3AA7490DDE6}" srcId="{94933EEF-B2B7-4AF7-817C-D5067F0FB286}" destId="{B9D3FFDA-8654-4519-A05F-1914C65432F8}" srcOrd="4" destOrd="0" parTransId="{BC5685AD-816D-483C-B55F-31383EBFC390}" sibTransId="{758CBEF4-51BB-4850-8345-002E0A2B363D}"/>
    <dgm:cxn modelId="{DB593B99-2A0C-4FD8-8361-E24C87F6BCDF}" type="presOf" srcId="{1CC5D073-33C1-4403-9C4E-C75314373F52}" destId="{CA78F72B-5901-4F54-AA4C-1EF96849FBE8}" srcOrd="0" destOrd="0" presId="urn:microsoft.com/office/officeart/2005/8/layout/pList2#2"/>
    <dgm:cxn modelId="{F8B25DAF-1DD5-493E-A226-5865024E8E4A}" type="presOf" srcId="{B9D3FFDA-8654-4519-A05F-1914C65432F8}" destId="{E4DC2DB4-66CC-49E0-9885-4F6E1EAB3AE6}" srcOrd="0" destOrd="0" presId="urn:microsoft.com/office/officeart/2005/8/layout/pList2#2"/>
    <dgm:cxn modelId="{913CCEA3-DDC9-411C-848C-151D6FA2E5AA}" srcId="{94933EEF-B2B7-4AF7-817C-D5067F0FB286}" destId="{4EFEDCFA-ABB3-42CE-85C0-3BF128C68ECF}" srcOrd="5" destOrd="0" parTransId="{4C37B461-489E-4B90-9E65-92D4FAD9FAC2}" sibTransId="{68155179-D9B5-47E5-8C9B-640EB0EE958F}"/>
    <dgm:cxn modelId="{A23A8F6E-FA59-4F5F-84C7-B91D4D3A7557}" type="presOf" srcId="{4EFEDCFA-ABB3-42CE-85C0-3BF128C68ECF}" destId="{E7923455-3F36-48A5-BF74-0965841E7460}" srcOrd="0" destOrd="0" presId="urn:microsoft.com/office/officeart/2005/8/layout/pList2#2"/>
    <dgm:cxn modelId="{B5B51C20-93A4-45FD-BE01-91766D562F2B}" srcId="{94933EEF-B2B7-4AF7-817C-D5067F0FB286}" destId="{668033EC-8A67-4369-9039-C5A6E1E785C2}" srcOrd="2" destOrd="0" parTransId="{C685722E-5F67-44ED-8C15-18EC84DD2AB8}" sibTransId="{14028222-E663-4148-A6C9-3638DBE46427}"/>
    <dgm:cxn modelId="{98A74E21-AA91-4C01-8DB8-E13401D68A74}" type="presOf" srcId="{14028222-E663-4148-A6C9-3638DBE46427}" destId="{E2F857BF-CE5B-4510-B4A0-4B1EFB219EF8}" srcOrd="0" destOrd="0" presId="urn:microsoft.com/office/officeart/2005/8/layout/pList2#2"/>
    <dgm:cxn modelId="{0B784F54-E9EE-4745-B7F7-89C576334E27}" type="presOf" srcId="{9E291335-AE95-4371-A2F2-F21BF0CFB654}" destId="{A05EF554-E80C-4530-A93C-FAB92B7AA858}" srcOrd="0" destOrd="0" presId="urn:microsoft.com/office/officeart/2005/8/layout/pList2#2"/>
    <dgm:cxn modelId="{9E7D2C3A-79B3-45E6-9E9C-11557973E456}" srcId="{94933EEF-B2B7-4AF7-817C-D5067F0FB286}" destId="{FBF22064-D46D-40B7-9AA3-D52B79026DA2}" srcOrd="0" destOrd="0" parTransId="{D22A7461-2246-4B5E-992E-C964C2856AC7}" sibTransId="{9E291335-AE95-4371-A2F2-F21BF0CFB654}"/>
    <dgm:cxn modelId="{27AD588A-F867-447D-8371-492C7E1CF665}" type="presOf" srcId="{BE64F134-F43F-47CF-8F99-3D0BD0768817}" destId="{F16483F4-53AA-4746-8C4B-1356E53CE409}" srcOrd="0" destOrd="0" presId="urn:microsoft.com/office/officeart/2005/8/layout/pList2#2"/>
    <dgm:cxn modelId="{F1C608CA-F565-4743-B85E-D118A58545BB}" type="presOf" srcId="{668033EC-8A67-4369-9039-C5A6E1E785C2}" destId="{03C98673-41CC-4264-8336-922FB7D41D7D}" srcOrd="0" destOrd="0" presId="urn:microsoft.com/office/officeart/2005/8/layout/pList2#2"/>
    <dgm:cxn modelId="{2FE6AC7A-A721-4005-98BC-176E9812866B}" type="presOf" srcId="{8C1F1D9E-CD40-45CD-9FBB-0A497348D174}" destId="{18395F51-4E42-44C9-81AC-401BC2B81275}" srcOrd="0" destOrd="0" presId="urn:microsoft.com/office/officeart/2005/8/layout/pList2#2"/>
    <dgm:cxn modelId="{F5FCCAE5-78BE-46D4-ABE0-D6812A087F25}" type="presOf" srcId="{94933EEF-B2B7-4AF7-817C-D5067F0FB286}" destId="{AD072502-D3A6-4AE6-9B0F-47BAF01341C0}" srcOrd="0" destOrd="0" presId="urn:microsoft.com/office/officeart/2005/8/layout/pList2#2"/>
    <dgm:cxn modelId="{248288B4-1B60-45E8-B876-9C13A44A5AE8}" srcId="{94933EEF-B2B7-4AF7-817C-D5067F0FB286}" destId="{8C1F1D9E-CD40-45CD-9FBB-0A497348D174}" srcOrd="3" destOrd="0" parTransId="{B677B73F-2E40-466A-814F-ACFCA6DE6E6B}" sibTransId="{92509A34-AF05-4190-B92E-3ED7CD7EAE6A}"/>
    <dgm:cxn modelId="{EFD0931D-1EA0-4785-809A-40E9B22FA310}" type="presOf" srcId="{92509A34-AF05-4190-B92E-3ED7CD7EAE6A}" destId="{04734F26-DD7F-4E23-8E09-97F0A7809208}" srcOrd="0" destOrd="0" presId="urn:microsoft.com/office/officeart/2005/8/layout/pList2#2"/>
    <dgm:cxn modelId="{F9F04989-9289-4344-8D25-09C574C47165}" type="presOf" srcId="{FBF22064-D46D-40B7-9AA3-D52B79026DA2}" destId="{73024525-1403-45A9-997E-CD48A373435B}" srcOrd="0" destOrd="0" presId="urn:microsoft.com/office/officeart/2005/8/layout/pList2#2"/>
    <dgm:cxn modelId="{1162D9E6-986A-4B62-9075-EF2A30F49273}" srcId="{94933EEF-B2B7-4AF7-817C-D5067F0FB286}" destId="{BE64F134-F43F-47CF-8F99-3D0BD0768817}" srcOrd="1" destOrd="0" parTransId="{72A367E1-1680-4637-A742-9DDECC5E23D1}" sibTransId="{1CC5D073-33C1-4403-9C4E-C75314373F52}"/>
    <dgm:cxn modelId="{7D238DB0-90C8-4A21-B18A-6F36AF54176A}" type="presOf" srcId="{758CBEF4-51BB-4850-8345-002E0A2B363D}" destId="{02861C74-9401-45F7-9BF9-7459E0706113}" srcOrd="0" destOrd="0" presId="urn:microsoft.com/office/officeart/2005/8/layout/pList2#2"/>
    <dgm:cxn modelId="{CD2A1E36-5BB0-4A07-812F-B4F5AE49766C}" type="presParOf" srcId="{AD072502-D3A6-4AE6-9B0F-47BAF01341C0}" destId="{3D7DE8B5-153A-4CBF-AE71-BBAF4EC97A67}" srcOrd="0" destOrd="0" presId="urn:microsoft.com/office/officeart/2005/8/layout/pList2#2"/>
    <dgm:cxn modelId="{34FE9105-E320-476C-AD6A-6A20241C3C3A}" type="presParOf" srcId="{AD072502-D3A6-4AE6-9B0F-47BAF01341C0}" destId="{731A2540-4ADF-467B-A0BD-97C8ADCC9928}" srcOrd="1" destOrd="0" presId="urn:microsoft.com/office/officeart/2005/8/layout/pList2#2"/>
    <dgm:cxn modelId="{51B04280-E685-46D3-AFAF-5D8DB5401004}" type="presParOf" srcId="{731A2540-4ADF-467B-A0BD-97C8ADCC9928}" destId="{AD0E1DE7-A865-4686-A94E-C7902A51D3D7}" srcOrd="0" destOrd="0" presId="urn:microsoft.com/office/officeart/2005/8/layout/pList2#2"/>
    <dgm:cxn modelId="{CC885E72-CF17-44EA-966A-028AA8BAF1F4}" type="presParOf" srcId="{AD0E1DE7-A865-4686-A94E-C7902A51D3D7}" destId="{73024525-1403-45A9-997E-CD48A373435B}" srcOrd="0" destOrd="0" presId="urn:microsoft.com/office/officeart/2005/8/layout/pList2#2"/>
    <dgm:cxn modelId="{EEF574A3-9AA6-4E16-B70F-0249A9E1FFFA}" type="presParOf" srcId="{AD0E1DE7-A865-4686-A94E-C7902A51D3D7}" destId="{1650D81A-B3C1-4B92-9181-A2C65C3E9550}" srcOrd="1" destOrd="0" presId="urn:microsoft.com/office/officeart/2005/8/layout/pList2#2"/>
    <dgm:cxn modelId="{208BD3E7-A2D9-408F-B625-3A9566AA25AC}" type="presParOf" srcId="{AD0E1DE7-A865-4686-A94E-C7902A51D3D7}" destId="{191DA6CF-7308-488F-A3D6-7E0BA45FAA93}" srcOrd="2" destOrd="0" presId="urn:microsoft.com/office/officeart/2005/8/layout/pList2#2"/>
    <dgm:cxn modelId="{B0DBC0B2-8B10-4F15-9A88-D2F6DE4A91BE}" type="presParOf" srcId="{731A2540-4ADF-467B-A0BD-97C8ADCC9928}" destId="{A05EF554-E80C-4530-A93C-FAB92B7AA858}" srcOrd="1" destOrd="0" presId="urn:microsoft.com/office/officeart/2005/8/layout/pList2#2"/>
    <dgm:cxn modelId="{FD4C7F91-AB13-42B9-8F3D-BC4F63EB4184}" type="presParOf" srcId="{731A2540-4ADF-467B-A0BD-97C8ADCC9928}" destId="{CF885A69-B5EE-45B1-8CCE-F183F271F357}" srcOrd="2" destOrd="0" presId="urn:microsoft.com/office/officeart/2005/8/layout/pList2#2"/>
    <dgm:cxn modelId="{E7D70AB1-7746-415A-8D01-35609355E5CC}" type="presParOf" srcId="{CF885A69-B5EE-45B1-8CCE-F183F271F357}" destId="{F16483F4-53AA-4746-8C4B-1356E53CE409}" srcOrd="0" destOrd="0" presId="urn:microsoft.com/office/officeart/2005/8/layout/pList2#2"/>
    <dgm:cxn modelId="{6BE56736-8267-4A02-B757-6DE5BE203766}" type="presParOf" srcId="{CF885A69-B5EE-45B1-8CCE-F183F271F357}" destId="{6C510572-C386-43CF-BF37-E4BD24ABAD79}" srcOrd="1" destOrd="0" presId="urn:microsoft.com/office/officeart/2005/8/layout/pList2#2"/>
    <dgm:cxn modelId="{D941D6F9-09A8-49F4-AF1E-15D7CA76800A}" type="presParOf" srcId="{CF885A69-B5EE-45B1-8CCE-F183F271F357}" destId="{09B778D0-6977-4846-9502-359562C5353E}" srcOrd="2" destOrd="0" presId="urn:microsoft.com/office/officeart/2005/8/layout/pList2#2"/>
    <dgm:cxn modelId="{6DEA0D78-E158-42F9-8D9D-535837A51F24}" type="presParOf" srcId="{731A2540-4ADF-467B-A0BD-97C8ADCC9928}" destId="{CA78F72B-5901-4F54-AA4C-1EF96849FBE8}" srcOrd="3" destOrd="0" presId="urn:microsoft.com/office/officeart/2005/8/layout/pList2#2"/>
    <dgm:cxn modelId="{A2FEF0BC-A027-4ADD-91BE-EBC73D42D1DC}" type="presParOf" srcId="{731A2540-4ADF-467B-A0BD-97C8ADCC9928}" destId="{842B9BCA-0782-4BA8-BD30-C276C8A4A17F}" srcOrd="4" destOrd="0" presId="urn:microsoft.com/office/officeart/2005/8/layout/pList2#2"/>
    <dgm:cxn modelId="{1AD54AEF-C15D-4D21-8176-E82A5318980A}" type="presParOf" srcId="{842B9BCA-0782-4BA8-BD30-C276C8A4A17F}" destId="{03C98673-41CC-4264-8336-922FB7D41D7D}" srcOrd="0" destOrd="0" presId="urn:microsoft.com/office/officeart/2005/8/layout/pList2#2"/>
    <dgm:cxn modelId="{172CCB84-F2D3-4D71-A6D2-7DDA4725802E}" type="presParOf" srcId="{842B9BCA-0782-4BA8-BD30-C276C8A4A17F}" destId="{9D8B19EC-6A4C-4D27-B6EB-4ABFBFE99DA8}" srcOrd="1" destOrd="0" presId="urn:microsoft.com/office/officeart/2005/8/layout/pList2#2"/>
    <dgm:cxn modelId="{A51ADAD8-6A2C-42CA-BC1C-DA454D4D6AF0}" type="presParOf" srcId="{842B9BCA-0782-4BA8-BD30-C276C8A4A17F}" destId="{D199C5DC-7F1E-44D5-A9F4-471166BB532F}" srcOrd="2" destOrd="0" presId="urn:microsoft.com/office/officeart/2005/8/layout/pList2#2"/>
    <dgm:cxn modelId="{C557CC22-9459-49DA-8F17-0AD1EAB7E185}" type="presParOf" srcId="{731A2540-4ADF-467B-A0BD-97C8ADCC9928}" destId="{E2F857BF-CE5B-4510-B4A0-4B1EFB219EF8}" srcOrd="5" destOrd="0" presId="urn:microsoft.com/office/officeart/2005/8/layout/pList2#2"/>
    <dgm:cxn modelId="{7CD18C9E-EAFB-4B02-8ECD-FBD530E5B339}" type="presParOf" srcId="{731A2540-4ADF-467B-A0BD-97C8ADCC9928}" destId="{224E9101-B659-4803-852E-96670E6A7379}" srcOrd="6" destOrd="0" presId="urn:microsoft.com/office/officeart/2005/8/layout/pList2#2"/>
    <dgm:cxn modelId="{5BD63777-C456-4667-8AE1-21718C9E1B9D}" type="presParOf" srcId="{224E9101-B659-4803-852E-96670E6A7379}" destId="{18395F51-4E42-44C9-81AC-401BC2B81275}" srcOrd="0" destOrd="0" presId="urn:microsoft.com/office/officeart/2005/8/layout/pList2#2"/>
    <dgm:cxn modelId="{DFAE4A2E-BFE8-4DD3-A0D1-35DFA8436960}" type="presParOf" srcId="{224E9101-B659-4803-852E-96670E6A7379}" destId="{AFC889BF-6B07-4FD4-9335-8B471D810ACD}" srcOrd="1" destOrd="0" presId="urn:microsoft.com/office/officeart/2005/8/layout/pList2#2"/>
    <dgm:cxn modelId="{0777FEF2-C049-45A0-A0B5-4EE0C2A48758}" type="presParOf" srcId="{224E9101-B659-4803-852E-96670E6A7379}" destId="{ED2CD1F9-5D80-419B-AF47-53FC598A9C12}" srcOrd="2" destOrd="0" presId="urn:microsoft.com/office/officeart/2005/8/layout/pList2#2"/>
    <dgm:cxn modelId="{777EB6A9-1E01-4CD0-9795-CF3CEF15639C}" type="presParOf" srcId="{731A2540-4ADF-467B-A0BD-97C8ADCC9928}" destId="{04734F26-DD7F-4E23-8E09-97F0A7809208}" srcOrd="7" destOrd="0" presId="urn:microsoft.com/office/officeart/2005/8/layout/pList2#2"/>
    <dgm:cxn modelId="{87570524-345D-4BFA-B6EA-5AB55A1B4194}" type="presParOf" srcId="{731A2540-4ADF-467B-A0BD-97C8ADCC9928}" destId="{7FEF5E03-7A5C-4765-BF97-B78329AABC5A}" srcOrd="8" destOrd="0" presId="urn:microsoft.com/office/officeart/2005/8/layout/pList2#2"/>
    <dgm:cxn modelId="{922CEE8A-65FF-4849-887B-F88E99EE4994}" type="presParOf" srcId="{7FEF5E03-7A5C-4765-BF97-B78329AABC5A}" destId="{E4DC2DB4-66CC-49E0-9885-4F6E1EAB3AE6}" srcOrd="0" destOrd="0" presId="urn:microsoft.com/office/officeart/2005/8/layout/pList2#2"/>
    <dgm:cxn modelId="{D1FF9A90-BC9E-4780-B32D-A4F09CD0919D}" type="presParOf" srcId="{7FEF5E03-7A5C-4765-BF97-B78329AABC5A}" destId="{9ED3EF18-F4DE-45DA-98FF-8E0C43A26FD7}" srcOrd="1" destOrd="0" presId="urn:microsoft.com/office/officeart/2005/8/layout/pList2#2"/>
    <dgm:cxn modelId="{4FFB6176-30F0-4C40-A6B6-2499E905533A}" type="presParOf" srcId="{7FEF5E03-7A5C-4765-BF97-B78329AABC5A}" destId="{C8DAD978-D902-4FCB-B430-0A4077D49B68}" srcOrd="2" destOrd="0" presId="urn:microsoft.com/office/officeart/2005/8/layout/pList2#2"/>
    <dgm:cxn modelId="{42B1BAFC-36F4-4629-95AC-E5F0E22FBB97}" type="presParOf" srcId="{731A2540-4ADF-467B-A0BD-97C8ADCC9928}" destId="{02861C74-9401-45F7-9BF9-7459E0706113}" srcOrd="9" destOrd="0" presId="urn:microsoft.com/office/officeart/2005/8/layout/pList2#2"/>
    <dgm:cxn modelId="{915123AB-5328-4990-8B70-69F0840FDB30}" type="presParOf" srcId="{731A2540-4ADF-467B-A0BD-97C8ADCC9928}" destId="{3466184B-1B4B-444A-BCD7-5565C6DEE9B3}" srcOrd="10" destOrd="0" presId="urn:microsoft.com/office/officeart/2005/8/layout/pList2#2"/>
    <dgm:cxn modelId="{547D0604-812A-4DEB-9320-139DA7DDD433}" type="presParOf" srcId="{3466184B-1B4B-444A-BCD7-5565C6DEE9B3}" destId="{E7923455-3F36-48A5-BF74-0965841E7460}" srcOrd="0" destOrd="0" presId="urn:microsoft.com/office/officeart/2005/8/layout/pList2#2"/>
    <dgm:cxn modelId="{3CA20EC3-D0D7-45C5-8EF5-872AE2300333}" type="presParOf" srcId="{3466184B-1B4B-444A-BCD7-5565C6DEE9B3}" destId="{8321481B-BFFB-47B5-81CD-6C805485231E}" srcOrd="1" destOrd="0" presId="urn:microsoft.com/office/officeart/2005/8/layout/pList2#2"/>
    <dgm:cxn modelId="{3AE54401-5EDB-44C1-9AFC-985B822CEF69}" type="presParOf" srcId="{3466184B-1B4B-444A-BCD7-5565C6DEE9B3}" destId="{7D29D85A-23B8-4F16-A67C-B2265A17A43D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5F8C40-E6E8-44AC-A08D-4DA3FA5542E6}" type="doc">
      <dgm:prSet loTypeId="urn:microsoft.com/office/officeart/2005/8/layout/pList1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AA6DF70-FDC7-46CA-97F8-91247B702F32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চেয়ার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1F75EE0-E07D-4349-B681-AC28F2B4291D}" type="parTrans" cxnId="{25EC4CB9-16BE-49E9-818D-31F444571771}">
      <dgm:prSet/>
      <dgm:spPr/>
      <dgm:t>
        <a:bodyPr/>
        <a:lstStyle/>
        <a:p>
          <a:endParaRPr lang="en-US"/>
        </a:p>
      </dgm:t>
    </dgm:pt>
    <dgm:pt modelId="{89027ED1-BFC6-4CF7-9740-759981518702}" type="sibTrans" cxnId="{25EC4CB9-16BE-49E9-818D-31F444571771}">
      <dgm:prSet/>
      <dgm:spPr/>
      <dgm:t>
        <a:bodyPr/>
        <a:lstStyle/>
        <a:p>
          <a:endParaRPr lang="en-US"/>
        </a:p>
      </dgm:t>
    </dgm:pt>
    <dgm:pt modelId="{1812114D-36D0-4F5A-B1DF-69595CEE4866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টেবিল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703476E1-1E21-494C-941E-99E6A2D25DBD}" type="parTrans" cxnId="{6DD292D1-F93B-491B-BAE4-31CA098A3E21}">
      <dgm:prSet/>
      <dgm:spPr/>
      <dgm:t>
        <a:bodyPr/>
        <a:lstStyle/>
        <a:p>
          <a:endParaRPr lang="en-US"/>
        </a:p>
      </dgm:t>
    </dgm:pt>
    <dgm:pt modelId="{E6AE50B5-0DF5-4CA6-9FBA-28E6D9D5116E}" type="sibTrans" cxnId="{6DD292D1-F93B-491B-BAE4-31CA098A3E21}">
      <dgm:prSet/>
      <dgm:spPr/>
      <dgm:t>
        <a:bodyPr/>
        <a:lstStyle/>
        <a:p>
          <a:endParaRPr lang="en-US"/>
        </a:p>
      </dgm:t>
    </dgm:pt>
    <dgm:pt modelId="{7A5EF2B0-D555-46F6-AE28-90BF95B2C9B3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গাড়ি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60687A5C-2CDB-40D4-94E5-DF8CEBF290C4}" type="parTrans" cxnId="{D902512E-0230-4B1C-AD9B-F8D78FD197E0}">
      <dgm:prSet/>
      <dgm:spPr/>
      <dgm:t>
        <a:bodyPr/>
        <a:lstStyle/>
        <a:p>
          <a:endParaRPr lang="en-US"/>
        </a:p>
      </dgm:t>
    </dgm:pt>
    <dgm:pt modelId="{27D188B7-1980-40C6-80E8-A54BA9F36AF0}" type="sibTrans" cxnId="{D902512E-0230-4B1C-AD9B-F8D78FD197E0}">
      <dgm:prSet/>
      <dgm:spPr/>
      <dgm:t>
        <a:bodyPr/>
        <a:lstStyle/>
        <a:p>
          <a:endParaRPr lang="en-US"/>
        </a:p>
      </dgm:t>
    </dgm:pt>
    <dgm:pt modelId="{1D810D03-DB3A-436F-BB00-930CA19F446B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বাড়ি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FAC80CDF-0434-4E80-AA0F-45969EB16F64}" type="parTrans" cxnId="{E057428C-3E40-4196-A5BB-9994F5783C2B}">
      <dgm:prSet/>
      <dgm:spPr/>
      <dgm:t>
        <a:bodyPr/>
        <a:lstStyle/>
        <a:p>
          <a:endParaRPr lang="en-US"/>
        </a:p>
      </dgm:t>
    </dgm:pt>
    <dgm:pt modelId="{8196A1BF-C351-4173-BEF0-BD623DCB1B38}" type="sibTrans" cxnId="{E057428C-3E40-4196-A5BB-9994F5783C2B}">
      <dgm:prSet/>
      <dgm:spPr/>
      <dgm:t>
        <a:bodyPr/>
        <a:lstStyle/>
        <a:p>
          <a:endParaRPr lang="en-US"/>
        </a:p>
      </dgm:t>
    </dgm:pt>
    <dgm:pt modelId="{0EF1B583-F816-4E7B-A1DC-DF1A34B32775}" type="pres">
      <dgm:prSet presAssocID="{EC5F8C40-E6E8-44AC-A08D-4DA3FA5542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1468CC-6A37-40C2-BB00-73E17164E169}" type="pres">
      <dgm:prSet presAssocID="{4AA6DF70-FDC7-46CA-97F8-91247B702F32}" presName="compNode" presStyleCnt="0"/>
      <dgm:spPr/>
    </dgm:pt>
    <dgm:pt modelId="{714B2B83-C6C7-45F9-BDC7-5391EDD466A3}" type="pres">
      <dgm:prSet presAssocID="{4AA6DF70-FDC7-46CA-97F8-91247B702F32}" presName="pictRect" presStyleLbl="node1" presStyleIdx="0" presStyleCnt="4" custScaleY="197495" custLinFactNeighborX="-3921" custLinFactNeighborY="-306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FD6AA1-B67A-4409-94B3-0036AB2EF7AF}" type="pres">
      <dgm:prSet presAssocID="{4AA6DF70-FDC7-46CA-97F8-91247B702F32}" presName="textRect" presStyleLbl="revTx" presStyleIdx="0" presStyleCnt="4" custLinFactNeighborY="65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6F82B-8C39-4F6C-98DD-001CA0C0FE2C}" type="pres">
      <dgm:prSet presAssocID="{89027ED1-BFC6-4CF7-9740-75998151870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2157870-416E-44AF-8837-5AFF277EAE72}" type="pres">
      <dgm:prSet presAssocID="{1812114D-36D0-4F5A-B1DF-69595CEE4866}" presName="compNode" presStyleCnt="0"/>
      <dgm:spPr/>
    </dgm:pt>
    <dgm:pt modelId="{1C1EB4D6-C5D8-4825-BC55-5906864833EF}" type="pres">
      <dgm:prSet presAssocID="{1812114D-36D0-4F5A-B1DF-69595CEE4866}" presName="pictRect" presStyleLbl="node1" presStyleIdx="1" presStyleCnt="4" custScaleY="193958" custLinFactNeighborY="-3243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ECA565E-E047-4A4E-B69F-8CD0699150F4}" type="pres">
      <dgm:prSet presAssocID="{1812114D-36D0-4F5A-B1DF-69595CEE4866}" presName="textRect" presStyleLbl="revTx" presStyleIdx="1" presStyleCnt="4" custLinFactNeighborY="70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A1663-1169-45AB-9736-2C792F8E6933}" type="pres">
      <dgm:prSet presAssocID="{E6AE50B5-0DF5-4CA6-9FBA-28E6D9D511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2662BA3-4FF5-474F-A646-53C8613E53BC}" type="pres">
      <dgm:prSet presAssocID="{7A5EF2B0-D555-46F6-AE28-90BF95B2C9B3}" presName="compNode" presStyleCnt="0"/>
      <dgm:spPr/>
    </dgm:pt>
    <dgm:pt modelId="{DF299CA3-4329-46E7-9EEF-BEDCFC84B09A}" type="pres">
      <dgm:prSet presAssocID="{7A5EF2B0-D555-46F6-AE28-90BF95B2C9B3}" presName="pictRect" presStyleLbl="node1" presStyleIdx="2" presStyleCnt="4" custScaleY="193958" custLinFactNeighborY="-3408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8654681-7F6E-48CD-9331-9C4F1DDF36DE}" type="pres">
      <dgm:prSet presAssocID="{7A5EF2B0-D555-46F6-AE28-90BF95B2C9B3}" presName="textRect" presStyleLbl="revTx" presStyleIdx="2" presStyleCnt="4" custLinFactNeighborY="80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0A596-DB81-4B47-918F-9D00F83D73D0}" type="pres">
      <dgm:prSet presAssocID="{27D188B7-1980-40C6-80E8-A54BA9F36AF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F5DE90-08A7-4760-83C4-B5AF640EF9F8}" type="pres">
      <dgm:prSet presAssocID="{1D810D03-DB3A-436F-BB00-930CA19F446B}" presName="compNode" presStyleCnt="0"/>
      <dgm:spPr/>
    </dgm:pt>
    <dgm:pt modelId="{56D72F2C-38A5-4CEB-8D6D-F44ABF6FD5C3}" type="pres">
      <dgm:prSet presAssocID="{1D810D03-DB3A-436F-BB00-930CA19F446B}" presName="pictRect" presStyleLbl="node1" presStyleIdx="3" presStyleCnt="4" custScaleY="190132" custLinFactNeighborY="-3221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0613CA1-1425-4E06-BB85-45FD3FFCAEB2}" type="pres">
      <dgm:prSet presAssocID="{1D810D03-DB3A-436F-BB00-930CA19F446B}" presName="textRect" presStyleLbl="revTx" presStyleIdx="3" presStyleCnt="4" custLinFactNeighborY="68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F841AC-34B2-4173-815B-D50DA48DBDC8}" type="presOf" srcId="{4AA6DF70-FDC7-46CA-97F8-91247B702F32}" destId="{68FD6AA1-B67A-4409-94B3-0036AB2EF7AF}" srcOrd="0" destOrd="0" presId="urn:microsoft.com/office/officeart/2005/8/layout/pList1#1"/>
    <dgm:cxn modelId="{7BA98E27-28FC-4131-BC6B-A4E4D3D4BFCE}" type="presOf" srcId="{EC5F8C40-E6E8-44AC-A08D-4DA3FA5542E6}" destId="{0EF1B583-F816-4E7B-A1DC-DF1A34B32775}" srcOrd="0" destOrd="0" presId="urn:microsoft.com/office/officeart/2005/8/layout/pList1#1"/>
    <dgm:cxn modelId="{4AD6B9AE-9745-48F5-9323-A088B446FB19}" type="presOf" srcId="{27D188B7-1980-40C6-80E8-A54BA9F36AF0}" destId="{7C60A596-DB81-4B47-918F-9D00F83D73D0}" srcOrd="0" destOrd="0" presId="urn:microsoft.com/office/officeart/2005/8/layout/pList1#1"/>
    <dgm:cxn modelId="{2A6A0BF8-00A1-481F-9BCA-0DC3FB1466E1}" type="presOf" srcId="{E6AE50B5-0DF5-4CA6-9FBA-28E6D9D5116E}" destId="{689A1663-1169-45AB-9736-2C792F8E6933}" srcOrd="0" destOrd="0" presId="urn:microsoft.com/office/officeart/2005/8/layout/pList1#1"/>
    <dgm:cxn modelId="{A380B5AD-27C5-4643-9A29-9ED77C3982D1}" type="presOf" srcId="{7A5EF2B0-D555-46F6-AE28-90BF95B2C9B3}" destId="{C8654681-7F6E-48CD-9331-9C4F1DDF36DE}" srcOrd="0" destOrd="0" presId="urn:microsoft.com/office/officeart/2005/8/layout/pList1#1"/>
    <dgm:cxn modelId="{25EC4CB9-16BE-49E9-818D-31F444571771}" srcId="{EC5F8C40-E6E8-44AC-A08D-4DA3FA5542E6}" destId="{4AA6DF70-FDC7-46CA-97F8-91247B702F32}" srcOrd="0" destOrd="0" parTransId="{31F75EE0-E07D-4349-B681-AC28F2B4291D}" sibTransId="{89027ED1-BFC6-4CF7-9740-759981518702}"/>
    <dgm:cxn modelId="{E057428C-3E40-4196-A5BB-9994F5783C2B}" srcId="{EC5F8C40-E6E8-44AC-A08D-4DA3FA5542E6}" destId="{1D810D03-DB3A-436F-BB00-930CA19F446B}" srcOrd="3" destOrd="0" parTransId="{FAC80CDF-0434-4E80-AA0F-45969EB16F64}" sibTransId="{8196A1BF-C351-4173-BEF0-BD623DCB1B38}"/>
    <dgm:cxn modelId="{D902512E-0230-4B1C-AD9B-F8D78FD197E0}" srcId="{EC5F8C40-E6E8-44AC-A08D-4DA3FA5542E6}" destId="{7A5EF2B0-D555-46F6-AE28-90BF95B2C9B3}" srcOrd="2" destOrd="0" parTransId="{60687A5C-2CDB-40D4-94E5-DF8CEBF290C4}" sibTransId="{27D188B7-1980-40C6-80E8-A54BA9F36AF0}"/>
    <dgm:cxn modelId="{D45ABC2F-1074-4FE4-AFAD-661E96262B51}" type="presOf" srcId="{1812114D-36D0-4F5A-B1DF-69595CEE4866}" destId="{7ECA565E-E047-4A4E-B69F-8CD0699150F4}" srcOrd="0" destOrd="0" presId="urn:microsoft.com/office/officeart/2005/8/layout/pList1#1"/>
    <dgm:cxn modelId="{A88C46AE-25B9-4BDE-BC73-ED8978D79C0D}" type="presOf" srcId="{89027ED1-BFC6-4CF7-9740-759981518702}" destId="{9FD6F82B-8C39-4F6C-98DD-001CA0C0FE2C}" srcOrd="0" destOrd="0" presId="urn:microsoft.com/office/officeart/2005/8/layout/pList1#1"/>
    <dgm:cxn modelId="{6DD292D1-F93B-491B-BAE4-31CA098A3E21}" srcId="{EC5F8C40-E6E8-44AC-A08D-4DA3FA5542E6}" destId="{1812114D-36D0-4F5A-B1DF-69595CEE4866}" srcOrd="1" destOrd="0" parTransId="{703476E1-1E21-494C-941E-99E6A2D25DBD}" sibTransId="{E6AE50B5-0DF5-4CA6-9FBA-28E6D9D5116E}"/>
    <dgm:cxn modelId="{8580F9A0-EA5E-46AC-BA0C-06E50994CBEA}" type="presOf" srcId="{1D810D03-DB3A-436F-BB00-930CA19F446B}" destId="{40613CA1-1425-4E06-BB85-45FD3FFCAEB2}" srcOrd="0" destOrd="0" presId="urn:microsoft.com/office/officeart/2005/8/layout/pList1#1"/>
    <dgm:cxn modelId="{758ECBCE-0B17-46D8-A93B-439DA138667A}" type="presParOf" srcId="{0EF1B583-F816-4E7B-A1DC-DF1A34B32775}" destId="{681468CC-6A37-40C2-BB00-73E17164E169}" srcOrd="0" destOrd="0" presId="urn:microsoft.com/office/officeart/2005/8/layout/pList1#1"/>
    <dgm:cxn modelId="{E18A9A20-C7DA-44BE-9BB3-D4C6DACB5964}" type="presParOf" srcId="{681468CC-6A37-40C2-BB00-73E17164E169}" destId="{714B2B83-C6C7-45F9-BDC7-5391EDD466A3}" srcOrd="0" destOrd="0" presId="urn:microsoft.com/office/officeart/2005/8/layout/pList1#1"/>
    <dgm:cxn modelId="{AD1D02DA-E626-448D-96F2-007DF190297C}" type="presParOf" srcId="{681468CC-6A37-40C2-BB00-73E17164E169}" destId="{68FD6AA1-B67A-4409-94B3-0036AB2EF7AF}" srcOrd="1" destOrd="0" presId="urn:microsoft.com/office/officeart/2005/8/layout/pList1#1"/>
    <dgm:cxn modelId="{52718730-B935-4926-97CF-7B1F2D3AE85F}" type="presParOf" srcId="{0EF1B583-F816-4E7B-A1DC-DF1A34B32775}" destId="{9FD6F82B-8C39-4F6C-98DD-001CA0C0FE2C}" srcOrd="1" destOrd="0" presId="urn:microsoft.com/office/officeart/2005/8/layout/pList1#1"/>
    <dgm:cxn modelId="{5D0E13E0-625F-4C42-AF9B-27A7764D0054}" type="presParOf" srcId="{0EF1B583-F816-4E7B-A1DC-DF1A34B32775}" destId="{92157870-416E-44AF-8837-5AFF277EAE72}" srcOrd="2" destOrd="0" presId="urn:microsoft.com/office/officeart/2005/8/layout/pList1#1"/>
    <dgm:cxn modelId="{6EEA25EB-0215-4E7E-98F5-79D62FFD049B}" type="presParOf" srcId="{92157870-416E-44AF-8837-5AFF277EAE72}" destId="{1C1EB4D6-C5D8-4825-BC55-5906864833EF}" srcOrd="0" destOrd="0" presId="urn:microsoft.com/office/officeart/2005/8/layout/pList1#1"/>
    <dgm:cxn modelId="{CB39F689-568E-46A3-9B51-F1C3E9B26F90}" type="presParOf" srcId="{92157870-416E-44AF-8837-5AFF277EAE72}" destId="{7ECA565E-E047-4A4E-B69F-8CD0699150F4}" srcOrd="1" destOrd="0" presId="urn:microsoft.com/office/officeart/2005/8/layout/pList1#1"/>
    <dgm:cxn modelId="{1B2BD8DD-87C5-4EBC-8BB3-1E145ECFF8BC}" type="presParOf" srcId="{0EF1B583-F816-4E7B-A1DC-DF1A34B32775}" destId="{689A1663-1169-45AB-9736-2C792F8E6933}" srcOrd="3" destOrd="0" presId="urn:microsoft.com/office/officeart/2005/8/layout/pList1#1"/>
    <dgm:cxn modelId="{8823E179-2BCC-4856-98EC-C680CB098FB7}" type="presParOf" srcId="{0EF1B583-F816-4E7B-A1DC-DF1A34B32775}" destId="{92662BA3-4FF5-474F-A646-53C8613E53BC}" srcOrd="4" destOrd="0" presId="urn:microsoft.com/office/officeart/2005/8/layout/pList1#1"/>
    <dgm:cxn modelId="{CACC94BC-88E0-4D63-9634-F98AB9C8BA15}" type="presParOf" srcId="{92662BA3-4FF5-474F-A646-53C8613E53BC}" destId="{DF299CA3-4329-46E7-9EEF-BEDCFC84B09A}" srcOrd="0" destOrd="0" presId="urn:microsoft.com/office/officeart/2005/8/layout/pList1#1"/>
    <dgm:cxn modelId="{4255D052-901C-43E8-AA8A-F8464BECDC23}" type="presParOf" srcId="{92662BA3-4FF5-474F-A646-53C8613E53BC}" destId="{C8654681-7F6E-48CD-9331-9C4F1DDF36DE}" srcOrd="1" destOrd="0" presId="urn:microsoft.com/office/officeart/2005/8/layout/pList1#1"/>
    <dgm:cxn modelId="{761A1511-E680-4987-A39C-410DA53A3BB4}" type="presParOf" srcId="{0EF1B583-F816-4E7B-A1DC-DF1A34B32775}" destId="{7C60A596-DB81-4B47-918F-9D00F83D73D0}" srcOrd="5" destOrd="0" presId="urn:microsoft.com/office/officeart/2005/8/layout/pList1#1"/>
    <dgm:cxn modelId="{B5494618-F129-4668-A4B5-C843B7EC7B54}" type="presParOf" srcId="{0EF1B583-F816-4E7B-A1DC-DF1A34B32775}" destId="{C7F5DE90-08A7-4760-83C4-B5AF640EF9F8}" srcOrd="6" destOrd="0" presId="urn:microsoft.com/office/officeart/2005/8/layout/pList1#1"/>
    <dgm:cxn modelId="{DDFCA27E-203D-40D2-A186-4E76D221710E}" type="presParOf" srcId="{C7F5DE90-08A7-4760-83C4-B5AF640EF9F8}" destId="{56D72F2C-38A5-4CEB-8D6D-F44ABF6FD5C3}" srcOrd="0" destOrd="0" presId="urn:microsoft.com/office/officeart/2005/8/layout/pList1#1"/>
    <dgm:cxn modelId="{A2C2F0E9-7B3C-4437-9D96-818B4687AC7E}" type="presParOf" srcId="{C7F5DE90-08A7-4760-83C4-B5AF640EF9F8}" destId="{40613CA1-1425-4E06-BB85-45FD3FFCAEB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3B4671-853D-4851-9EEC-F474FB817919}" type="doc">
      <dgm:prSet loTypeId="urn:microsoft.com/office/officeart/2005/8/layout/pList2#3" loCatId="list" qsTypeId="urn:microsoft.com/office/officeart/2005/8/quickstyle/simple1" qsCatId="simple" csTypeId="urn:microsoft.com/office/officeart/2005/8/colors/accent1_2" csCatId="accent1" phldr="1"/>
      <dgm:spPr/>
    </dgm:pt>
    <dgm:pt modelId="{DF53A8E7-C31E-4C90-ADF0-8D36CB674533}">
      <dgm:prSet phldrT="[Text]"/>
      <dgm:spPr>
        <a:solidFill>
          <a:srgbClr val="006600"/>
        </a:solidFill>
      </dgm:spPr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কাগজ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5214CA40-8EBD-4C32-AFE6-F27107ACBFF3}" type="parTrans" cxnId="{768DCFCB-F8EC-4449-BD29-6D80C47298E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D46FFB0-F7F6-4E3C-8C0F-3BF93E0A7F63}" type="sibTrans" cxnId="{768DCFCB-F8EC-4449-BD29-6D80C47298E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196ED29-750D-4D13-807D-F5CC80B947EE}">
      <dgm:prSet phldrT="[Text]"/>
      <dgm:spPr>
        <a:solidFill>
          <a:srgbClr val="006600"/>
        </a:solidFill>
      </dgm:spPr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বিদ্যুত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6B6AC943-93B5-42BE-B610-983D4181F2DC}" type="parTrans" cxnId="{90283040-2FB8-483A-8F70-C5CC929ECB1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EC1D990-A9D4-4319-ABA5-6708FA484358}" type="sibTrans" cxnId="{90283040-2FB8-483A-8F70-C5CC929ECB1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34A7D08-8C73-404C-8EED-8877D2C8ACCA}">
      <dgm:prSet phldrT="[Text]"/>
      <dgm:spPr>
        <a:solidFill>
          <a:srgbClr val="006600"/>
        </a:solidFill>
      </dgm:spPr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প্লাস্টিক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E770DA28-FE67-4E45-947D-7B5F39547E97}" type="parTrans" cxnId="{2C81F149-E81C-4A74-8160-229637BBF82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3656193-C4CE-40B0-9601-AB8B129FD591}" type="sibTrans" cxnId="{2C81F149-E81C-4A74-8160-229637BBF82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340B7B5-B45F-4BED-96B0-F787C9C3D22D}">
      <dgm:prSet/>
      <dgm:spPr>
        <a:solidFill>
          <a:srgbClr val="006600"/>
        </a:solidFill>
      </dgm:spPr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কাচ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EF933FE0-C308-446F-83E8-07813D0B463F}" type="parTrans" cxnId="{0E566BE0-1DEF-4441-BC21-C6258D10E39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93458C4-2EDE-4AC7-953B-1FE81D4FA788}" type="sibTrans" cxnId="{0E566BE0-1DEF-4441-BC21-C6258D10E39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515B78C-32DB-4EBE-8332-00D8C1689B46}" type="pres">
      <dgm:prSet presAssocID="{663B4671-853D-4851-9EEC-F474FB817919}" presName="Name0" presStyleCnt="0">
        <dgm:presLayoutVars>
          <dgm:dir/>
          <dgm:resizeHandles val="exact"/>
        </dgm:presLayoutVars>
      </dgm:prSet>
      <dgm:spPr/>
    </dgm:pt>
    <dgm:pt modelId="{D27AD8EA-02DF-44E7-A851-AAECC8C16931}" type="pres">
      <dgm:prSet presAssocID="{663B4671-853D-4851-9EEC-F474FB817919}" presName="bkgdShp" presStyleLbl="alignAccFollowNode1" presStyleIdx="0" presStyleCnt="1"/>
      <dgm:spPr/>
    </dgm:pt>
    <dgm:pt modelId="{6B391306-C06A-4B24-BB53-71A8E7B63F5F}" type="pres">
      <dgm:prSet presAssocID="{663B4671-853D-4851-9EEC-F474FB817919}" presName="linComp" presStyleCnt="0"/>
      <dgm:spPr/>
    </dgm:pt>
    <dgm:pt modelId="{86AFE62F-D0F5-4D68-8534-4845B5670872}" type="pres">
      <dgm:prSet presAssocID="{DF53A8E7-C31E-4C90-ADF0-8D36CB674533}" presName="compNode" presStyleCnt="0"/>
      <dgm:spPr/>
    </dgm:pt>
    <dgm:pt modelId="{C8B7B9CE-501D-4845-A719-2773EE30EDAD}" type="pres">
      <dgm:prSet presAssocID="{DF53A8E7-C31E-4C90-ADF0-8D36CB674533}" presName="node" presStyleLbl="node1" presStyleIdx="0" presStyleCnt="4" custScaleY="51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3D029-FCA1-4A36-80B9-D06584FCDC18}" type="pres">
      <dgm:prSet presAssocID="{DF53A8E7-C31E-4C90-ADF0-8D36CB674533}" presName="invisiNode" presStyleLbl="node1" presStyleIdx="0" presStyleCnt="4"/>
      <dgm:spPr/>
    </dgm:pt>
    <dgm:pt modelId="{A256DDFF-1CC4-4498-BD51-C72A8B991EA0}" type="pres">
      <dgm:prSet presAssocID="{DF53A8E7-C31E-4C90-ADF0-8D36CB674533}" presName="imagNode" presStyleLbl="fgImgPlace1" presStyleIdx="0" presStyleCnt="4" custScaleY="1691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ED46AC-1544-409F-B396-B071B7A08402}" type="pres">
      <dgm:prSet presAssocID="{0D46FFB0-F7F6-4E3C-8C0F-3BF93E0A7F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4D8A04C-37FD-48EE-82C2-43A00D836921}" type="pres">
      <dgm:prSet presAssocID="{8196ED29-750D-4D13-807D-F5CC80B947EE}" presName="compNode" presStyleCnt="0"/>
      <dgm:spPr/>
    </dgm:pt>
    <dgm:pt modelId="{E110C0AD-3F01-4910-901F-290D3D2CE69B}" type="pres">
      <dgm:prSet presAssocID="{8196ED29-750D-4D13-807D-F5CC80B947EE}" presName="node" presStyleLbl="node1" presStyleIdx="1" presStyleCnt="4" custScaleY="51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EC20A-F908-4CF0-AEC3-672CDEAD51C5}" type="pres">
      <dgm:prSet presAssocID="{8196ED29-750D-4D13-807D-F5CC80B947EE}" presName="invisiNode" presStyleLbl="node1" presStyleIdx="1" presStyleCnt="4"/>
      <dgm:spPr/>
    </dgm:pt>
    <dgm:pt modelId="{08440B41-A664-4C01-B282-C5A85D57557D}" type="pres">
      <dgm:prSet presAssocID="{8196ED29-750D-4D13-807D-F5CC80B947EE}" presName="imagNode" presStyleLbl="fgImgPlace1" presStyleIdx="1" presStyleCnt="4" custScaleY="1691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552FD0-4299-4458-A109-134FDD6CC2A4}" type="pres">
      <dgm:prSet presAssocID="{8EC1D990-A9D4-4319-ABA5-6708FA4843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425F766-F99E-457F-A709-6FD93F81B86F}" type="pres">
      <dgm:prSet presAssocID="{C34A7D08-8C73-404C-8EED-8877D2C8ACCA}" presName="compNode" presStyleCnt="0"/>
      <dgm:spPr/>
    </dgm:pt>
    <dgm:pt modelId="{388B8FE0-ED29-4D20-9D61-60CD389238BA}" type="pres">
      <dgm:prSet presAssocID="{C34A7D08-8C73-404C-8EED-8877D2C8ACCA}" presName="node" presStyleLbl="node1" presStyleIdx="2" presStyleCnt="4" custScaleY="51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889C0-9801-4FA9-A849-0CAA7E8CB1F8}" type="pres">
      <dgm:prSet presAssocID="{C34A7D08-8C73-404C-8EED-8877D2C8ACCA}" presName="invisiNode" presStyleLbl="node1" presStyleIdx="2" presStyleCnt="4"/>
      <dgm:spPr/>
    </dgm:pt>
    <dgm:pt modelId="{4C583E9D-72DA-447D-8AC1-71AD4EB14657}" type="pres">
      <dgm:prSet presAssocID="{C34A7D08-8C73-404C-8EED-8877D2C8ACCA}" presName="imagNode" presStyleLbl="fgImgPlace1" presStyleIdx="2" presStyleCnt="4" custScaleY="16919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F694F79-FD6C-406B-B08B-8094DC6E5952}" type="pres">
      <dgm:prSet presAssocID="{33656193-C4CE-40B0-9601-AB8B129FD59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17698AA-4257-45EB-B2BF-ACA5FEEFA728}" type="pres">
      <dgm:prSet presAssocID="{8340B7B5-B45F-4BED-96B0-F787C9C3D22D}" presName="compNode" presStyleCnt="0"/>
      <dgm:spPr/>
    </dgm:pt>
    <dgm:pt modelId="{6CB4BAC5-B7FB-4405-8290-672B0609AFD1}" type="pres">
      <dgm:prSet presAssocID="{8340B7B5-B45F-4BED-96B0-F787C9C3D22D}" presName="node" presStyleLbl="node1" presStyleIdx="3" presStyleCnt="4" custScaleY="51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93A2E-6A26-4C0D-846D-0749EC787666}" type="pres">
      <dgm:prSet presAssocID="{8340B7B5-B45F-4BED-96B0-F787C9C3D22D}" presName="invisiNode" presStyleLbl="node1" presStyleIdx="3" presStyleCnt="4"/>
      <dgm:spPr/>
    </dgm:pt>
    <dgm:pt modelId="{65A00045-AA0D-4F8C-9CFE-621CACCB808D}" type="pres">
      <dgm:prSet presAssocID="{8340B7B5-B45F-4BED-96B0-F787C9C3D22D}" presName="imagNode" presStyleLbl="fgImgPlace1" presStyleIdx="3" presStyleCnt="4" custScaleY="16919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CF31FFF-8C84-4B73-8363-8B38605EA416}" type="presOf" srcId="{663B4671-853D-4851-9EEC-F474FB817919}" destId="{B515B78C-32DB-4EBE-8332-00D8C1689B46}" srcOrd="0" destOrd="0" presId="urn:microsoft.com/office/officeart/2005/8/layout/pList2#3"/>
    <dgm:cxn modelId="{B6621098-312E-4355-BEDB-6F6580DD1EF5}" type="presOf" srcId="{8EC1D990-A9D4-4319-ABA5-6708FA484358}" destId="{B1552FD0-4299-4458-A109-134FDD6CC2A4}" srcOrd="0" destOrd="0" presId="urn:microsoft.com/office/officeart/2005/8/layout/pList2#3"/>
    <dgm:cxn modelId="{90283040-2FB8-483A-8F70-C5CC929ECB19}" srcId="{663B4671-853D-4851-9EEC-F474FB817919}" destId="{8196ED29-750D-4D13-807D-F5CC80B947EE}" srcOrd="1" destOrd="0" parTransId="{6B6AC943-93B5-42BE-B610-983D4181F2DC}" sibTransId="{8EC1D990-A9D4-4319-ABA5-6708FA484358}"/>
    <dgm:cxn modelId="{8796E353-9F44-45A7-B342-F94EE128E90D}" type="presOf" srcId="{0D46FFB0-F7F6-4E3C-8C0F-3BF93E0A7F63}" destId="{79ED46AC-1544-409F-B396-B071B7A08402}" srcOrd="0" destOrd="0" presId="urn:microsoft.com/office/officeart/2005/8/layout/pList2#3"/>
    <dgm:cxn modelId="{768DCFCB-F8EC-4449-BD29-6D80C47298EE}" srcId="{663B4671-853D-4851-9EEC-F474FB817919}" destId="{DF53A8E7-C31E-4C90-ADF0-8D36CB674533}" srcOrd="0" destOrd="0" parTransId="{5214CA40-8EBD-4C32-AFE6-F27107ACBFF3}" sibTransId="{0D46FFB0-F7F6-4E3C-8C0F-3BF93E0A7F63}"/>
    <dgm:cxn modelId="{2C81F149-E81C-4A74-8160-229637BBF825}" srcId="{663B4671-853D-4851-9EEC-F474FB817919}" destId="{C34A7D08-8C73-404C-8EED-8877D2C8ACCA}" srcOrd="2" destOrd="0" parTransId="{E770DA28-FE67-4E45-947D-7B5F39547E97}" sibTransId="{33656193-C4CE-40B0-9601-AB8B129FD591}"/>
    <dgm:cxn modelId="{B4AFF121-0C26-4DC0-BBB7-913D0281472B}" type="presOf" srcId="{8340B7B5-B45F-4BED-96B0-F787C9C3D22D}" destId="{6CB4BAC5-B7FB-4405-8290-672B0609AFD1}" srcOrd="0" destOrd="0" presId="urn:microsoft.com/office/officeart/2005/8/layout/pList2#3"/>
    <dgm:cxn modelId="{DFB46D34-6DAC-4B61-A080-19BC505F0DB5}" type="presOf" srcId="{C34A7D08-8C73-404C-8EED-8877D2C8ACCA}" destId="{388B8FE0-ED29-4D20-9D61-60CD389238BA}" srcOrd="0" destOrd="0" presId="urn:microsoft.com/office/officeart/2005/8/layout/pList2#3"/>
    <dgm:cxn modelId="{0E566BE0-1DEF-4441-BC21-C6258D10E39E}" srcId="{663B4671-853D-4851-9EEC-F474FB817919}" destId="{8340B7B5-B45F-4BED-96B0-F787C9C3D22D}" srcOrd="3" destOrd="0" parTransId="{EF933FE0-C308-446F-83E8-07813D0B463F}" sibTransId="{193458C4-2EDE-4AC7-953B-1FE81D4FA788}"/>
    <dgm:cxn modelId="{CB313A42-7328-426C-8E63-E12364576EFE}" type="presOf" srcId="{DF53A8E7-C31E-4C90-ADF0-8D36CB674533}" destId="{C8B7B9CE-501D-4845-A719-2773EE30EDAD}" srcOrd="0" destOrd="0" presId="urn:microsoft.com/office/officeart/2005/8/layout/pList2#3"/>
    <dgm:cxn modelId="{89511823-53E1-40D0-9671-1B616D17BFD0}" type="presOf" srcId="{8196ED29-750D-4D13-807D-F5CC80B947EE}" destId="{E110C0AD-3F01-4910-901F-290D3D2CE69B}" srcOrd="0" destOrd="0" presId="urn:microsoft.com/office/officeart/2005/8/layout/pList2#3"/>
    <dgm:cxn modelId="{5CC8B1C5-21C2-4425-B31E-531A53A3228B}" type="presOf" srcId="{33656193-C4CE-40B0-9601-AB8B129FD591}" destId="{3F694F79-FD6C-406B-B08B-8094DC6E5952}" srcOrd="0" destOrd="0" presId="urn:microsoft.com/office/officeart/2005/8/layout/pList2#3"/>
    <dgm:cxn modelId="{8342F90E-79C5-4E61-8D8A-3EB72AB51A1B}" type="presParOf" srcId="{B515B78C-32DB-4EBE-8332-00D8C1689B46}" destId="{D27AD8EA-02DF-44E7-A851-AAECC8C16931}" srcOrd="0" destOrd="0" presId="urn:microsoft.com/office/officeart/2005/8/layout/pList2#3"/>
    <dgm:cxn modelId="{03FB3972-8135-4905-9403-B3E260857E26}" type="presParOf" srcId="{B515B78C-32DB-4EBE-8332-00D8C1689B46}" destId="{6B391306-C06A-4B24-BB53-71A8E7B63F5F}" srcOrd="1" destOrd="0" presId="urn:microsoft.com/office/officeart/2005/8/layout/pList2#3"/>
    <dgm:cxn modelId="{1842AECD-8616-43F1-B256-769FA8539600}" type="presParOf" srcId="{6B391306-C06A-4B24-BB53-71A8E7B63F5F}" destId="{86AFE62F-D0F5-4D68-8534-4845B5670872}" srcOrd="0" destOrd="0" presId="urn:microsoft.com/office/officeart/2005/8/layout/pList2#3"/>
    <dgm:cxn modelId="{80E4EA73-E53B-45FD-A0FB-EADD6FD6C940}" type="presParOf" srcId="{86AFE62F-D0F5-4D68-8534-4845B5670872}" destId="{C8B7B9CE-501D-4845-A719-2773EE30EDAD}" srcOrd="0" destOrd="0" presId="urn:microsoft.com/office/officeart/2005/8/layout/pList2#3"/>
    <dgm:cxn modelId="{0850D203-9804-4BA3-8185-B4D598CF5B11}" type="presParOf" srcId="{86AFE62F-D0F5-4D68-8534-4845B5670872}" destId="{98D3D029-FCA1-4A36-80B9-D06584FCDC18}" srcOrd="1" destOrd="0" presId="urn:microsoft.com/office/officeart/2005/8/layout/pList2#3"/>
    <dgm:cxn modelId="{793B7491-0666-4FF1-9F22-B5A650958294}" type="presParOf" srcId="{86AFE62F-D0F5-4D68-8534-4845B5670872}" destId="{A256DDFF-1CC4-4498-BD51-C72A8B991EA0}" srcOrd="2" destOrd="0" presId="urn:microsoft.com/office/officeart/2005/8/layout/pList2#3"/>
    <dgm:cxn modelId="{C2E244BC-45D0-48EA-9D6A-CD0272FDF1C9}" type="presParOf" srcId="{6B391306-C06A-4B24-BB53-71A8E7B63F5F}" destId="{79ED46AC-1544-409F-B396-B071B7A08402}" srcOrd="1" destOrd="0" presId="urn:microsoft.com/office/officeart/2005/8/layout/pList2#3"/>
    <dgm:cxn modelId="{EDB37571-7683-4DE5-B75F-450811A88863}" type="presParOf" srcId="{6B391306-C06A-4B24-BB53-71A8E7B63F5F}" destId="{44D8A04C-37FD-48EE-82C2-43A00D836921}" srcOrd="2" destOrd="0" presId="urn:microsoft.com/office/officeart/2005/8/layout/pList2#3"/>
    <dgm:cxn modelId="{7750DD59-FFFB-4B85-804C-FBBB34D2620D}" type="presParOf" srcId="{44D8A04C-37FD-48EE-82C2-43A00D836921}" destId="{E110C0AD-3F01-4910-901F-290D3D2CE69B}" srcOrd="0" destOrd="0" presId="urn:microsoft.com/office/officeart/2005/8/layout/pList2#3"/>
    <dgm:cxn modelId="{9676121B-C5EF-4397-8006-5E28D4EE501C}" type="presParOf" srcId="{44D8A04C-37FD-48EE-82C2-43A00D836921}" destId="{715EC20A-F908-4CF0-AEC3-672CDEAD51C5}" srcOrd="1" destOrd="0" presId="urn:microsoft.com/office/officeart/2005/8/layout/pList2#3"/>
    <dgm:cxn modelId="{C860CD91-C4A7-478B-8355-C274BA8F62C0}" type="presParOf" srcId="{44D8A04C-37FD-48EE-82C2-43A00D836921}" destId="{08440B41-A664-4C01-B282-C5A85D57557D}" srcOrd="2" destOrd="0" presId="urn:microsoft.com/office/officeart/2005/8/layout/pList2#3"/>
    <dgm:cxn modelId="{4CFE4A61-20EA-48D8-8A71-A86D378212EE}" type="presParOf" srcId="{6B391306-C06A-4B24-BB53-71A8E7B63F5F}" destId="{B1552FD0-4299-4458-A109-134FDD6CC2A4}" srcOrd="3" destOrd="0" presId="urn:microsoft.com/office/officeart/2005/8/layout/pList2#3"/>
    <dgm:cxn modelId="{34490F9F-B7A7-4140-870F-000EE1F7FC2E}" type="presParOf" srcId="{6B391306-C06A-4B24-BB53-71A8E7B63F5F}" destId="{2425F766-F99E-457F-A709-6FD93F81B86F}" srcOrd="4" destOrd="0" presId="urn:microsoft.com/office/officeart/2005/8/layout/pList2#3"/>
    <dgm:cxn modelId="{FE9C4FDD-77E2-499E-911C-37EEB5630629}" type="presParOf" srcId="{2425F766-F99E-457F-A709-6FD93F81B86F}" destId="{388B8FE0-ED29-4D20-9D61-60CD389238BA}" srcOrd="0" destOrd="0" presId="urn:microsoft.com/office/officeart/2005/8/layout/pList2#3"/>
    <dgm:cxn modelId="{B76042AF-B93E-47FE-8758-CB09DCC60ADE}" type="presParOf" srcId="{2425F766-F99E-457F-A709-6FD93F81B86F}" destId="{EB1889C0-9801-4FA9-A849-0CAA7E8CB1F8}" srcOrd="1" destOrd="0" presId="urn:microsoft.com/office/officeart/2005/8/layout/pList2#3"/>
    <dgm:cxn modelId="{15DE9B66-5D39-49E9-B6F9-872A0D4F9F46}" type="presParOf" srcId="{2425F766-F99E-457F-A709-6FD93F81B86F}" destId="{4C583E9D-72DA-447D-8AC1-71AD4EB14657}" srcOrd="2" destOrd="0" presId="urn:microsoft.com/office/officeart/2005/8/layout/pList2#3"/>
    <dgm:cxn modelId="{1B1893C5-95B1-4B6E-BF85-2AB2DF5B5662}" type="presParOf" srcId="{6B391306-C06A-4B24-BB53-71A8E7B63F5F}" destId="{3F694F79-FD6C-406B-B08B-8094DC6E5952}" srcOrd="5" destOrd="0" presId="urn:microsoft.com/office/officeart/2005/8/layout/pList2#3"/>
    <dgm:cxn modelId="{D71E6209-4922-41C9-BF83-2E745012A2BE}" type="presParOf" srcId="{6B391306-C06A-4B24-BB53-71A8E7B63F5F}" destId="{217698AA-4257-45EB-B2BF-ACA5FEEFA728}" srcOrd="6" destOrd="0" presId="urn:microsoft.com/office/officeart/2005/8/layout/pList2#3"/>
    <dgm:cxn modelId="{7EE24A3E-A2C4-4607-9D81-9E08AFD9BFA5}" type="presParOf" srcId="{217698AA-4257-45EB-B2BF-ACA5FEEFA728}" destId="{6CB4BAC5-B7FB-4405-8290-672B0609AFD1}" srcOrd="0" destOrd="0" presId="urn:microsoft.com/office/officeart/2005/8/layout/pList2#3"/>
    <dgm:cxn modelId="{2A29FBA2-62E5-4772-B1CE-4CB51F7A8E46}" type="presParOf" srcId="{217698AA-4257-45EB-B2BF-ACA5FEEFA728}" destId="{77293A2E-6A26-4C0D-846D-0749EC787666}" srcOrd="1" destOrd="0" presId="urn:microsoft.com/office/officeart/2005/8/layout/pList2#3"/>
    <dgm:cxn modelId="{1D179DAC-14C9-44C3-BD30-34EA5E20E244}" type="presParOf" srcId="{217698AA-4257-45EB-B2BF-ACA5FEEFA728}" destId="{65A00045-AA0D-4F8C-9CFE-621CACCB808D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5E7AEA-8457-4745-920A-3C38A51AF69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48E84-0B60-4147-8DF6-AEBC161EE43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4FC6D50-D086-4AEC-B659-CDE12BFDCF55}" type="parTrans" cxnId="{CDDF0712-3454-45EE-AF9E-0E76DCFDF306}">
      <dgm:prSet/>
      <dgm:spPr/>
      <dgm:t>
        <a:bodyPr/>
        <a:lstStyle/>
        <a:p>
          <a:endParaRPr lang="en-US"/>
        </a:p>
      </dgm:t>
    </dgm:pt>
    <dgm:pt modelId="{9AEBAA32-9DE8-49C2-84A6-EE7E5B188018}" type="sibTrans" cxnId="{CDDF0712-3454-45EE-AF9E-0E76DCFDF30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6D0D9312-3A37-4A22-8A38-072B661C7864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বালি</a:t>
          </a:r>
          <a:endParaRPr lang="en-US" sz="5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AB69C72-383B-4AF9-B1CE-7219CA836C9D}" type="parTrans" cxnId="{29CF925F-EADC-49A7-832F-EDB37050326E}">
      <dgm:prSet/>
      <dgm:spPr/>
      <dgm:t>
        <a:bodyPr/>
        <a:lstStyle/>
        <a:p>
          <a:endParaRPr lang="en-US"/>
        </a:p>
      </dgm:t>
    </dgm:pt>
    <dgm:pt modelId="{F1C62F92-7246-4C34-A587-239EABF26053}" type="sibTrans" cxnId="{29CF925F-EADC-49A7-832F-EDB37050326E}">
      <dgm:prSet/>
      <dgm:spPr/>
      <dgm:t>
        <a:bodyPr/>
        <a:lstStyle/>
        <a:p>
          <a:endParaRPr lang="en-US"/>
        </a:p>
      </dgm:t>
    </dgm:pt>
    <dgm:pt modelId="{042765C1-83C4-4F0A-B197-2068CA20C767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4784037-9D18-4C10-B9C7-A49397AE747F}" type="parTrans" cxnId="{0BDBCF9C-7D05-48A5-AE26-1DDABEE5C748}">
      <dgm:prSet/>
      <dgm:spPr/>
      <dgm:t>
        <a:bodyPr/>
        <a:lstStyle/>
        <a:p>
          <a:endParaRPr lang="en-US"/>
        </a:p>
      </dgm:t>
    </dgm:pt>
    <dgm:pt modelId="{8536CC3B-493F-4C52-B610-E3DA135A6717}" type="sibTrans" cxnId="{0BDBCF9C-7D05-48A5-AE26-1DDABEE5C74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1450449-B06A-4E5C-9F6E-4BABFD1AB55A}">
      <dgm:prSet phldrT="[Text]" custT="1"/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কাচ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4A8BD096-735F-4082-856D-CB009988F732}" type="parTrans" cxnId="{5ECE1BE8-CFA1-49F6-B9D4-D08171D0D9AA}">
      <dgm:prSet/>
      <dgm:spPr/>
      <dgm:t>
        <a:bodyPr/>
        <a:lstStyle/>
        <a:p>
          <a:endParaRPr lang="en-US"/>
        </a:p>
      </dgm:t>
    </dgm:pt>
    <dgm:pt modelId="{55E897B1-7C90-46DC-A627-C449DAC38BDD}" type="sibTrans" cxnId="{5ECE1BE8-CFA1-49F6-B9D4-D08171D0D9AA}">
      <dgm:prSet/>
      <dgm:spPr/>
      <dgm:t>
        <a:bodyPr/>
        <a:lstStyle/>
        <a:p>
          <a:endParaRPr lang="en-US"/>
        </a:p>
      </dgm:t>
    </dgm:pt>
    <dgm:pt modelId="{DBDD2754-0D5D-4351-A2B7-609ACF2033EC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51EB40C-2C3D-4252-A66B-B0F400522BA1}" type="parTrans" cxnId="{37FA5515-2163-4F35-A860-A76AFBC1A9E7}">
      <dgm:prSet/>
      <dgm:spPr/>
      <dgm:t>
        <a:bodyPr/>
        <a:lstStyle/>
        <a:p>
          <a:endParaRPr lang="en-US"/>
        </a:p>
      </dgm:t>
    </dgm:pt>
    <dgm:pt modelId="{02F039D6-FAFF-4160-90C5-9555D71E9F61}" type="sibTrans" cxnId="{37FA5515-2163-4F35-A860-A76AFBC1A9E7}">
      <dgm:prSet/>
      <dgm:spPr/>
      <dgm:t>
        <a:bodyPr/>
        <a:lstStyle/>
        <a:p>
          <a:endParaRPr lang="en-US"/>
        </a:p>
      </dgm:t>
    </dgm:pt>
    <dgm:pt modelId="{A9881921-91F4-485B-A3B7-38C6765D8DE8}">
      <dgm:prSet phldrT="[Text]" custT="1"/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গ্লাস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C8C559D1-AC19-4998-AB41-EA9BCF9E8122}" type="parTrans" cxnId="{63F79F89-DEC9-4371-9DE6-22106AD1B62B}">
      <dgm:prSet/>
      <dgm:spPr/>
      <dgm:t>
        <a:bodyPr/>
        <a:lstStyle/>
        <a:p>
          <a:endParaRPr lang="en-US"/>
        </a:p>
      </dgm:t>
    </dgm:pt>
    <dgm:pt modelId="{610D5BE4-E2FE-4B46-9C8E-2D2C84AF6E32}" type="sibTrans" cxnId="{63F79F89-DEC9-4371-9DE6-22106AD1B62B}">
      <dgm:prSet/>
      <dgm:spPr/>
      <dgm:t>
        <a:bodyPr/>
        <a:lstStyle/>
        <a:p>
          <a:endParaRPr lang="en-US"/>
        </a:p>
      </dgm:t>
    </dgm:pt>
    <dgm:pt modelId="{C079632C-569D-4454-8F8B-B06DFBD3B852}" type="pres">
      <dgm:prSet presAssocID="{BA5E7AEA-8457-4745-920A-3C38A51AF6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F3C7C-9BC8-4437-B466-0BBBCBEFA971}" type="pres">
      <dgm:prSet presAssocID="{FE048E84-0B60-4147-8DF6-AEBC161EE43B}" presName="composite" presStyleCnt="0"/>
      <dgm:spPr/>
    </dgm:pt>
    <dgm:pt modelId="{0196651D-B406-4C0A-B75F-AFB81D38CDAB}" type="pres">
      <dgm:prSet presAssocID="{FE048E84-0B60-4147-8DF6-AEBC161EE43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6FC70-56D5-4B81-8689-B86DE374913F}" type="pres">
      <dgm:prSet presAssocID="{FE048E84-0B60-4147-8DF6-AEBC161EE43B}" presName="parSh" presStyleLbl="node1" presStyleIdx="0" presStyleCnt="3" custScaleY="132990"/>
      <dgm:spPr/>
      <dgm:t>
        <a:bodyPr/>
        <a:lstStyle/>
        <a:p>
          <a:endParaRPr lang="en-US"/>
        </a:p>
      </dgm:t>
    </dgm:pt>
    <dgm:pt modelId="{020F4645-FE10-4CF2-A7A3-A9E150B85E8C}" type="pres">
      <dgm:prSet presAssocID="{FE048E84-0B60-4147-8DF6-AEBC161EE43B}" presName="desTx" presStyleLbl="fgAcc1" presStyleIdx="0" presStyleCnt="3" custScaleX="49743" custScaleY="38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732B6-9FB8-4ED2-B48F-345AA33A79F7}" type="pres">
      <dgm:prSet presAssocID="{9AEBAA32-9DE8-49C2-84A6-EE7E5B18801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16D51E3-0068-40D3-AC62-348706D55E63}" type="pres">
      <dgm:prSet presAssocID="{9AEBAA32-9DE8-49C2-84A6-EE7E5B188018}" presName="connTx" presStyleLbl="sibTrans2D1" presStyleIdx="0" presStyleCnt="2"/>
      <dgm:spPr/>
      <dgm:t>
        <a:bodyPr/>
        <a:lstStyle/>
        <a:p>
          <a:endParaRPr lang="en-US"/>
        </a:p>
      </dgm:t>
    </dgm:pt>
    <dgm:pt modelId="{5EE625DB-9BD0-4E56-84ED-77839E397516}" type="pres">
      <dgm:prSet presAssocID="{042765C1-83C4-4F0A-B197-2068CA20C767}" presName="composite" presStyleCnt="0"/>
      <dgm:spPr/>
    </dgm:pt>
    <dgm:pt modelId="{EBA2AF5C-A07A-49BA-9103-706CD95C9B38}" type="pres">
      <dgm:prSet presAssocID="{042765C1-83C4-4F0A-B197-2068CA20C76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2F693-C91F-4260-A331-1D4CAEEB6347}" type="pres">
      <dgm:prSet presAssocID="{042765C1-83C4-4F0A-B197-2068CA20C767}" presName="parSh" presStyleLbl="node1" presStyleIdx="1" presStyleCnt="3" custScaleY="132990"/>
      <dgm:spPr/>
      <dgm:t>
        <a:bodyPr/>
        <a:lstStyle/>
        <a:p>
          <a:endParaRPr lang="en-US"/>
        </a:p>
      </dgm:t>
    </dgm:pt>
    <dgm:pt modelId="{59943DCF-D5D1-4A35-AC89-1E7A38A671EA}" type="pres">
      <dgm:prSet presAssocID="{042765C1-83C4-4F0A-B197-2068CA20C767}" presName="desTx" presStyleLbl="fgAcc1" presStyleIdx="1" presStyleCnt="3" custScaleX="49743" custScaleY="38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6FE33-D1C9-4722-BCAA-53C77DC8EA28}" type="pres">
      <dgm:prSet presAssocID="{8536CC3B-493F-4C52-B610-E3DA135A671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342B493-E78C-4A0C-A5D2-28781105D0E2}" type="pres">
      <dgm:prSet presAssocID="{8536CC3B-493F-4C52-B610-E3DA135A6717}" presName="connTx" presStyleLbl="sibTrans2D1" presStyleIdx="1" presStyleCnt="2"/>
      <dgm:spPr/>
      <dgm:t>
        <a:bodyPr/>
        <a:lstStyle/>
        <a:p>
          <a:endParaRPr lang="en-US"/>
        </a:p>
      </dgm:t>
    </dgm:pt>
    <dgm:pt modelId="{8DEA64FA-60F2-4B73-B914-3F289013B5D1}" type="pres">
      <dgm:prSet presAssocID="{DBDD2754-0D5D-4351-A2B7-609ACF2033EC}" presName="composite" presStyleCnt="0"/>
      <dgm:spPr/>
    </dgm:pt>
    <dgm:pt modelId="{74CC4DC2-6CB9-4B71-B547-086981F5619B}" type="pres">
      <dgm:prSet presAssocID="{DBDD2754-0D5D-4351-A2B7-609ACF2033E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F0C87-0831-42C1-8EED-10449D996F74}" type="pres">
      <dgm:prSet presAssocID="{DBDD2754-0D5D-4351-A2B7-609ACF2033EC}" presName="parSh" presStyleLbl="node1" presStyleIdx="2" presStyleCnt="3" custScaleY="132990"/>
      <dgm:spPr/>
      <dgm:t>
        <a:bodyPr/>
        <a:lstStyle/>
        <a:p>
          <a:endParaRPr lang="en-US"/>
        </a:p>
      </dgm:t>
    </dgm:pt>
    <dgm:pt modelId="{FBAEA043-D19C-43EE-A64D-CAEE7AB0E234}" type="pres">
      <dgm:prSet presAssocID="{DBDD2754-0D5D-4351-A2B7-609ACF2033EC}" presName="desTx" presStyleLbl="fgAcc1" presStyleIdx="2" presStyleCnt="3" custScaleX="49743" custScaleY="38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43A7DA-79DF-4FDF-AB2F-692842043F8F}" type="presOf" srcId="{042765C1-83C4-4F0A-B197-2068CA20C767}" destId="{EBA2AF5C-A07A-49BA-9103-706CD95C9B38}" srcOrd="0" destOrd="0" presId="urn:microsoft.com/office/officeart/2005/8/layout/process3"/>
    <dgm:cxn modelId="{093E144E-EA16-476B-81DA-22A67F413162}" type="presOf" srcId="{6D0D9312-3A37-4A22-8A38-072B661C7864}" destId="{020F4645-FE10-4CF2-A7A3-A9E150B85E8C}" srcOrd="0" destOrd="0" presId="urn:microsoft.com/office/officeart/2005/8/layout/process3"/>
    <dgm:cxn modelId="{890A9238-F1E7-4337-8CDF-36B96C49D688}" type="presOf" srcId="{DBDD2754-0D5D-4351-A2B7-609ACF2033EC}" destId="{74CC4DC2-6CB9-4B71-B547-086981F5619B}" srcOrd="0" destOrd="0" presId="urn:microsoft.com/office/officeart/2005/8/layout/process3"/>
    <dgm:cxn modelId="{0BDBCF9C-7D05-48A5-AE26-1DDABEE5C748}" srcId="{BA5E7AEA-8457-4745-920A-3C38A51AF693}" destId="{042765C1-83C4-4F0A-B197-2068CA20C767}" srcOrd="1" destOrd="0" parTransId="{14784037-9D18-4C10-B9C7-A49397AE747F}" sibTransId="{8536CC3B-493F-4C52-B610-E3DA135A6717}"/>
    <dgm:cxn modelId="{A7C18A5A-56E2-4133-8D38-9F1819569E95}" type="presOf" srcId="{9AEBAA32-9DE8-49C2-84A6-EE7E5B188018}" destId="{C16D51E3-0068-40D3-AC62-348706D55E63}" srcOrd="1" destOrd="0" presId="urn:microsoft.com/office/officeart/2005/8/layout/process3"/>
    <dgm:cxn modelId="{CDDF0712-3454-45EE-AF9E-0E76DCFDF306}" srcId="{BA5E7AEA-8457-4745-920A-3C38A51AF693}" destId="{FE048E84-0B60-4147-8DF6-AEBC161EE43B}" srcOrd="0" destOrd="0" parTransId="{A4FC6D50-D086-4AEC-B659-CDE12BFDCF55}" sibTransId="{9AEBAA32-9DE8-49C2-84A6-EE7E5B188018}"/>
    <dgm:cxn modelId="{4CFB9E99-355D-460B-B20B-26B23DDADFE4}" type="presOf" srcId="{A9881921-91F4-485B-A3B7-38C6765D8DE8}" destId="{FBAEA043-D19C-43EE-A64D-CAEE7AB0E234}" srcOrd="0" destOrd="0" presId="urn:microsoft.com/office/officeart/2005/8/layout/process3"/>
    <dgm:cxn modelId="{56730A3F-5EDD-413D-A76E-BE4178F8656F}" type="presOf" srcId="{FE048E84-0B60-4147-8DF6-AEBC161EE43B}" destId="{0196651D-B406-4C0A-B75F-AFB81D38CDAB}" srcOrd="0" destOrd="0" presId="urn:microsoft.com/office/officeart/2005/8/layout/process3"/>
    <dgm:cxn modelId="{63F79F89-DEC9-4371-9DE6-22106AD1B62B}" srcId="{DBDD2754-0D5D-4351-A2B7-609ACF2033EC}" destId="{A9881921-91F4-485B-A3B7-38C6765D8DE8}" srcOrd="0" destOrd="0" parTransId="{C8C559D1-AC19-4998-AB41-EA9BCF9E8122}" sibTransId="{610D5BE4-E2FE-4B46-9C8E-2D2C84AF6E32}"/>
    <dgm:cxn modelId="{29CF925F-EADC-49A7-832F-EDB37050326E}" srcId="{FE048E84-0B60-4147-8DF6-AEBC161EE43B}" destId="{6D0D9312-3A37-4A22-8A38-072B661C7864}" srcOrd="0" destOrd="0" parTransId="{EAB69C72-383B-4AF9-B1CE-7219CA836C9D}" sibTransId="{F1C62F92-7246-4C34-A587-239EABF26053}"/>
    <dgm:cxn modelId="{71E42A16-B83E-4B43-8754-2A0A2AB578EE}" type="presOf" srcId="{8536CC3B-493F-4C52-B610-E3DA135A6717}" destId="{2342B493-E78C-4A0C-A5D2-28781105D0E2}" srcOrd="1" destOrd="0" presId="urn:microsoft.com/office/officeart/2005/8/layout/process3"/>
    <dgm:cxn modelId="{37FA5515-2163-4F35-A860-A76AFBC1A9E7}" srcId="{BA5E7AEA-8457-4745-920A-3C38A51AF693}" destId="{DBDD2754-0D5D-4351-A2B7-609ACF2033EC}" srcOrd="2" destOrd="0" parTransId="{851EB40C-2C3D-4252-A66B-B0F400522BA1}" sibTransId="{02F039D6-FAFF-4160-90C5-9555D71E9F61}"/>
    <dgm:cxn modelId="{01D27AD9-091A-4433-A661-53CF533DAFF5}" type="presOf" srcId="{8536CC3B-493F-4C52-B610-E3DA135A6717}" destId="{6DC6FE33-D1C9-4722-BCAA-53C77DC8EA28}" srcOrd="0" destOrd="0" presId="urn:microsoft.com/office/officeart/2005/8/layout/process3"/>
    <dgm:cxn modelId="{12681634-057A-4576-B395-FF8DB02DD1A6}" type="presOf" srcId="{9AEBAA32-9DE8-49C2-84A6-EE7E5B188018}" destId="{8F4732B6-9FB8-4ED2-B48F-345AA33A79F7}" srcOrd="0" destOrd="0" presId="urn:microsoft.com/office/officeart/2005/8/layout/process3"/>
    <dgm:cxn modelId="{5ECE1BE8-CFA1-49F6-B9D4-D08171D0D9AA}" srcId="{042765C1-83C4-4F0A-B197-2068CA20C767}" destId="{81450449-B06A-4E5C-9F6E-4BABFD1AB55A}" srcOrd="0" destOrd="0" parTransId="{4A8BD096-735F-4082-856D-CB009988F732}" sibTransId="{55E897B1-7C90-46DC-A627-C449DAC38BDD}"/>
    <dgm:cxn modelId="{1B155800-A673-440B-9CAB-43E54BF85950}" type="presOf" srcId="{81450449-B06A-4E5C-9F6E-4BABFD1AB55A}" destId="{59943DCF-D5D1-4A35-AC89-1E7A38A671EA}" srcOrd="0" destOrd="0" presId="urn:microsoft.com/office/officeart/2005/8/layout/process3"/>
    <dgm:cxn modelId="{73F92863-ECAA-4A72-B6D0-1B7A72BAD41D}" type="presOf" srcId="{BA5E7AEA-8457-4745-920A-3C38A51AF693}" destId="{C079632C-569D-4454-8F8B-B06DFBD3B852}" srcOrd="0" destOrd="0" presId="urn:microsoft.com/office/officeart/2005/8/layout/process3"/>
    <dgm:cxn modelId="{8DCF3A5F-4B30-494E-9359-A9E2B21914CC}" type="presOf" srcId="{042765C1-83C4-4F0A-B197-2068CA20C767}" destId="{16D2F693-C91F-4260-A331-1D4CAEEB6347}" srcOrd="1" destOrd="0" presId="urn:microsoft.com/office/officeart/2005/8/layout/process3"/>
    <dgm:cxn modelId="{517FC8D0-34C0-4ACD-8AB1-1E2DF422D7E8}" type="presOf" srcId="{DBDD2754-0D5D-4351-A2B7-609ACF2033EC}" destId="{3B9F0C87-0831-42C1-8EED-10449D996F74}" srcOrd="1" destOrd="0" presId="urn:microsoft.com/office/officeart/2005/8/layout/process3"/>
    <dgm:cxn modelId="{66BE1F5F-A163-4DF7-AB46-1E02D4A9F861}" type="presOf" srcId="{FE048E84-0B60-4147-8DF6-AEBC161EE43B}" destId="{C1F6FC70-56D5-4B81-8689-B86DE374913F}" srcOrd="1" destOrd="0" presId="urn:microsoft.com/office/officeart/2005/8/layout/process3"/>
    <dgm:cxn modelId="{77E4A72C-E9FD-4303-B205-9B1B782E3867}" type="presParOf" srcId="{C079632C-569D-4454-8F8B-B06DFBD3B852}" destId="{7C4F3C7C-9BC8-4437-B466-0BBBCBEFA971}" srcOrd="0" destOrd="0" presId="urn:microsoft.com/office/officeart/2005/8/layout/process3"/>
    <dgm:cxn modelId="{E06D5288-474B-4173-98A4-012BD9F603D1}" type="presParOf" srcId="{7C4F3C7C-9BC8-4437-B466-0BBBCBEFA971}" destId="{0196651D-B406-4C0A-B75F-AFB81D38CDAB}" srcOrd="0" destOrd="0" presId="urn:microsoft.com/office/officeart/2005/8/layout/process3"/>
    <dgm:cxn modelId="{4A22167A-9B4C-411F-9FBB-0A4A956AC2D2}" type="presParOf" srcId="{7C4F3C7C-9BC8-4437-B466-0BBBCBEFA971}" destId="{C1F6FC70-56D5-4B81-8689-B86DE374913F}" srcOrd="1" destOrd="0" presId="urn:microsoft.com/office/officeart/2005/8/layout/process3"/>
    <dgm:cxn modelId="{C294A7E8-B405-4A96-96A4-031996521434}" type="presParOf" srcId="{7C4F3C7C-9BC8-4437-B466-0BBBCBEFA971}" destId="{020F4645-FE10-4CF2-A7A3-A9E150B85E8C}" srcOrd="2" destOrd="0" presId="urn:microsoft.com/office/officeart/2005/8/layout/process3"/>
    <dgm:cxn modelId="{229F42E2-CCDF-4B8D-BD17-5FF269B4179C}" type="presParOf" srcId="{C079632C-569D-4454-8F8B-B06DFBD3B852}" destId="{8F4732B6-9FB8-4ED2-B48F-345AA33A79F7}" srcOrd="1" destOrd="0" presId="urn:microsoft.com/office/officeart/2005/8/layout/process3"/>
    <dgm:cxn modelId="{D95B8F49-DDC5-4D5F-84BA-0A72DFE08D9D}" type="presParOf" srcId="{8F4732B6-9FB8-4ED2-B48F-345AA33A79F7}" destId="{C16D51E3-0068-40D3-AC62-348706D55E63}" srcOrd="0" destOrd="0" presId="urn:microsoft.com/office/officeart/2005/8/layout/process3"/>
    <dgm:cxn modelId="{EC919306-86C5-465B-9607-FB96C79B4BFB}" type="presParOf" srcId="{C079632C-569D-4454-8F8B-B06DFBD3B852}" destId="{5EE625DB-9BD0-4E56-84ED-77839E397516}" srcOrd="2" destOrd="0" presId="urn:microsoft.com/office/officeart/2005/8/layout/process3"/>
    <dgm:cxn modelId="{D5143CBD-2A3B-464E-B23A-C4D15857A7AC}" type="presParOf" srcId="{5EE625DB-9BD0-4E56-84ED-77839E397516}" destId="{EBA2AF5C-A07A-49BA-9103-706CD95C9B38}" srcOrd="0" destOrd="0" presId="urn:microsoft.com/office/officeart/2005/8/layout/process3"/>
    <dgm:cxn modelId="{F3604A2D-7DDF-4711-A6CD-1A347F271061}" type="presParOf" srcId="{5EE625DB-9BD0-4E56-84ED-77839E397516}" destId="{16D2F693-C91F-4260-A331-1D4CAEEB6347}" srcOrd="1" destOrd="0" presId="urn:microsoft.com/office/officeart/2005/8/layout/process3"/>
    <dgm:cxn modelId="{77F7CE5A-2B99-429F-B28F-856DBDE734DA}" type="presParOf" srcId="{5EE625DB-9BD0-4E56-84ED-77839E397516}" destId="{59943DCF-D5D1-4A35-AC89-1E7A38A671EA}" srcOrd="2" destOrd="0" presId="urn:microsoft.com/office/officeart/2005/8/layout/process3"/>
    <dgm:cxn modelId="{F91EF4F2-5B12-4AF9-A232-5F99240484FD}" type="presParOf" srcId="{C079632C-569D-4454-8F8B-B06DFBD3B852}" destId="{6DC6FE33-D1C9-4722-BCAA-53C77DC8EA28}" srcOrd="3" destOrd="0" presId="urn:microsoft.com/office/officeart/2005/8/layout/process3"/>
    <dgm:cxn modelId="{77480DFF-6857-4DEF-AB2B-CB3FF905E8E9}" type="presParOf" srcId="{6DC6FE33-D1C9-4722-BCAA-53C77DC8EA28}" destId="{2342B493-E78C-4A0C-A5D2-28781105D0E2}" srcOrd="0" destOrd="0" presId="urn:microsoft.com/office/officeart/2005/8/layout/process3"/>
    <dgm:cxn modelId="{077DC1CE-0F68-40DC-9983-DA4346DB8178}" type="presParOf" srcId="{C079632C-569D-4454-8F8B-B06DFBD3B852}" destId="{8DEA64FA-60F2-4B73-B914-3F289013B5D1}" srcOrd="4" destOrd="0" presId="urn:microsoft.com/office/officeart/2005/8/layout/process3"/>
    <dgm:cxn modelId="{546E6B89-DF4E-4C99-9B6A-BDDEF156F2A2}" type="presParOf" srcId="{8DEA64FA-60F2-4B73-B914-3F289013B5D1}" destId="{74CC4DC2-6CB9-4B71-B547-086981F5619B}" srcOrd="0" destOrd="0" presId="urn:microsoft.com/office/officeart/2005/8/layout/process3"/>
    <dgm:cxn modelId="{C2C13134-E71F-433D-803C-6558B0117FAB}" type="presParOf" srcId="{8DEA64FA-60F2-4B73-B914-3F289013B5D1}" destId="{3B9F0C87-0831-42C1-8EED-10449D996F74}" srcOrd="1" destOrd="0" presId="urn:microsoft.com/office/officeart/2005/8/layout/process3"/>
    <dgm:cxn modelId="{A3958494-D276-405B-BE59-8CF9593AEE84}" type="presParOf" srcId="{8DEA64FA-60F2-4B73-B914-3F289013B5D1}" destId="{FBAEA043-D19C-43EE-A64D-CAEE7AB0E23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5852EA-4430-4115-8DC3-EC8D04F9E2A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529DC5-A65F-459A-8030-C171B7C8605A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983035A-DAC0-4CD0-AFF0-71E20572EA0E}" type="parTrans" cxnId="{1BB78AC0-973A-49A2-AFD4-4AE716C51843}">
      <dgm:prSet/>
      <dgm:spPr/>
      <dgm:t>
        <a:bodyPr/>
        <a:lstStyle/>
        <a:p>
          <a:endParaRPr lang="en-US"/>
        </a:p>
      </dgm:t>
    </dgm:pt>
    <dgm:pt modelId="{5E52F75A-4C4C-4E42-8C36-7F3A7D9C43E6}" type="sibTrans" cxnId="{1BB78AC0-973A-49A2-AFD4-4AE716C51843}">
      <dgm:prSet/>
      <dgm:spPr>
        <a:solidFill>
          <a:srgbClr val="006600"/>
        </a:solidFill>
      </dgm:spPr>
      <dgm:t>
        <a:bodyPr/>
        <a:lstStyle/>
        <a:p>
          <a:endParaRPr lang="en-US">
            <a:solidFill>
              <a:srgbClr val="333300"/>
            </a:solidFill>
          </a:endParaRPr>
        </a:p>
      </dgm:t>
    </dgm:pt>
    <dgm:pt modelId="{0DF8FEB8-AEB8-4094-8D34-A50D0722885D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2600" b="1" dirty="0">
            <a:latin typeface="NikoshBAN" pitchFamily="2" charset="0"/>
            <a:cs typeface="NikoshBAN" pitchFamily="2" charset="0"/>
          </a:endParaRPr>
        </a:p>
      </dgm:t>
    </dgm:pt>
    <dgm:pt modelId="{10C40EC0-6B2F-4E5A-B9CD-847F860FBF49}" type="parTrans" cxnId="{B44B8F5F-FD2F-4657-8696-6279A769030B}">
      <dgm:prSet/>
      <dgm:spPr/>
      <dgm:t>
        <a:bodyPr/>
        <a:lstStyle/>
        <a:p>
          <a:endParaRPr lang="en-US"/>
        </a:p>
      </dgm:t>
    </dgm:pt>
    <dgm:pt modelId="{4531471D-FB54-4842-A390-1C411825C7C0}" type="sibTrans" cxnId="{B44B8F5F-FD2F-4657-8696-6279A769030B}">
      <dgm:prSet/>
      <dgm:spPr/>
      <dgm:t>
        <a:bodyPr/>
        <a:lstStyle/>
        <a:p>
          <a:endParaRPr lang="en-US"/>
        </a:p>
      </dgm:t>
    </dgm:pt>
    <dgm:pt modelId="{22C3BAB1-A240-4935-A348-DC3C422D0C73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24E874D-5E94-436A-87B4-442F5849647A}" type="parTrans" cxnId="{F386B77C-6F0C-45CC-8BA6-B27BA20DEE98}">
      <dgm:prSet/>
      <dgm:spPr/>
      <dgm:t>
        <a:bodyPr/>
        <a:lstStyle/>
        <a:p>
          <a:endParaRPr lang="en-US"/>
        </a:p>
      </dgm:t>
    </dgm:pt>
    <dgm:pt modelId="{7D6BBFB6-1FF7-45E6-BDC5-763317CE2F4B}" type="sibTrans" cxnId="{F386B77C-6F0C-45CC-8BA6-B27BA20DEE98}">
      <dgm:prSet/>
      <dgm:spPr>
        <a:solidFill>
          <a:srgbClr val="006600"/>
        </a:solidFill>
      </dgm:spPr>
      <dgm:t>
        <a:bodyPr/>
        <a:lstStyle/>
        <a:p>
          <a:endParaRPr lang="en-US">
            <a:solidFill>
              <a:srgbClr val="333300"/>
            </a:solidFill>
          </a:endParaRPr>
        </a:p>
      </dgm:t>
    </dgm:pt>
    <dgm:pt modelId="{EF53E22D-6E16-4A13-863C-55804ED97448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কাঠ</a:t>
          </a:r>
          <a:endParaRPr lang="en-US" sz="2600" b="1" dirty="0">
            <a:latin typeface="NikoshBAN" pitchFamily="2" charset="0"/>
            <a:cs typeface="NikoshBAN" pitchFamily="2" charset="0"/>
          </a:endParaRPr>
        </a:p>
      </dgm:t>
    </dgm:pt>
    <dgm:pt modelId="{EC45F94E-60B7-41CF-9C10-C205CE41FFB9}" type="parTrans" cxnId="{00387709-EA84-4410-8260-92AAA37136D9}">
      <dgm:prSet/>
      <dgm:spPr/>
      <dgm:t>
        <a:bodyPr/>
        <a:lstStyle/>
        <a:p>
          <a:endParaRPr lang="en-US"/>
        </a:p>
      </dgm:t>
    </dgm:pt>
    <dgm:pt modelId="{0EA73790-D69A-48D7-99CB-8B59E439D304}" type="sibTrans" cxnId="{00387709-EA84-4410-8260-92AAA37136D9}">
      <dgm:prSet/>
      <dgm:spPr/>
      <dgm:t>
        <a:bodyPr/>
        <a:lstStyle/>
        <a:p>
          <a:endParaRPr lang="en-US"/>
        </a:p>
      </dgm:t>
    </dgm:pt>
    <dgm:pt modelId="{5DAD3338-641B-44F8-9B21-4087F6D7CFF0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1495FBB-190C-48A1-A2D1-4663044D133F}" type="parTrans" cxnId="{C9B7BC13-5D7E-4F0B-8D51-46AAE66EED22}">
      <dgm:prSet/>
      <dgm:spPr/>
      <dgm:t>
        <a:bodyPr/>
        <a:lstStyle/>
        <a:p>
          <a:endParaRPr lang="en-US"/>
        </a:p>
      </dgm:t>
    </dgm:pt>
    <dgm:pt modelId="{5E624369-25E0-4887-AE3E-D7ED1AC0EF9D}" type="sibTrans" cxnId="{C9B7BC13-5D7E-4F0B-8D51-46AAE66EED22}">
      <dgm:prSet/>
      <dgm:spPr/>
      <dgm:t>
        <a:bodyPr/>
        <a:lstStyle/>
        <a:p>
          <a:endParaRPr lang="en-US"/>
        </a:p>
      </dgm:t>
    </dgm:pt>
    <dgm:pt modelId="{967E2DF2-1D8F-4867-93F4-FF8E500363A5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ঘর</a:t>
          </a:r>
          <a:endParaRPr lang="en-US" sz="2600" b="1" dirty="0">
            <a:latin typeface="NikoshBAN" pitchFamily="2" charset="0"/>
            <a:cs typeface="NikoshBAN" pitchFamily="2" charset="0"/>
          </a:endParaRPr>
        </a:p>
      </dgm:t>
    </dgm:pt>
    <dgm:pt modelId="{23EF6FC6-BACB-45DA-AAAA-46D2112317A1}" type="parTrans" cxnId="{4A823F08-10FF-4FE2-AD75-D459E29D2DF9}">
      <dgm:prSet/>
      <dgm:spPr/>
      <dgm:t>
        <a:bodyPr/>
        <a:lstStyle/>
        <a:p>
          <a:endParaRPr lang="en-US"/>
        </a:p>
      </dgm:t>
    </dgm:pt>
    <dgm:pt modelId="{016DE089-C6DD-4313-AE60-031A4120A38A}" type="sibTrans" cxnId="{4A823F08-10FF-4FE2-AD75-D459E29D2DF9}">
      <dgm:prSet/>
      <dgm:spPr/>
      <dgm:t>
        <a:bodyPr/>
        <a:lstStyle/>
        <a:p>
          <a:endParaRPr lang="en-US"/>
        </a:p>
      </dgm:t>
    </dgm:pt>
    <dgm:pt modelId="{0FC4EFBA-098B-41DC-A753-CC93DF40B612}" type="pres">
      <dgm:prSet presAssocID="{815852EA-4430-4115-8DC3-EC8D04F9E2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32BC5D-0BDB-4982-8773-2962D98E86BA}" type="pres">
      <dgm:prSet presAssocID="{B4529DC5-A65F-459A-8030-C171B7C8605A}" presName="composite" presStyleCnt="0"/>
      <dgm:spPr/>
    </dgm:pt>
    <dgm:pt modelId="{B6090D95-E314-4479-AB0B-15601FEDB747}" type="pres">
      <dgm:prSet presAssocID="{B4529DC5-A65F-459A-8030-C171B7C8605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24F6D-5FAD-4778-88C0-A01379F85D63}" type="pres">
      <dgm:prSet presAssocID="{B4529DC5-A65F-459A-8030-C171B7C8605A}" presName="parSh" presStyleLbl="node1" presStyleIdx="0" presStyleCnt="3"/>
      <dgm:spPr/>
      <dgm:t>
        <a:bodyPr/>
        <a:lstStyle/>
        <a:p>
          <a:endParaRPr lang="en-US"/>
        </a:p>
      </dgm:t>
    </dgm:pt>
    <dgm:pt modelId="{C6F5169F-B561-4CA7-BC4B-03DBC1BD9E64}" type="pres">
      <dgm:prSet presAssocID="{B4529DC5-A65F-459A-8030-C171B7C8605A}" presName="desTx" presStyleLbl="fgAcc1" presStyleIdx="0" presStyleCnt="3" custScaleY="41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DD268-592E-41B6-A3FE-9A0E529AF236}" type="pres">
      <dgm:prSet presAssocID="{5E52F75A-4C4C-4E42-8C36-7F3A7D9C43E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72739A1-5A49-4067-8C48-70FE7292549C}" type="pres">
      <dgm:prSet presAssocID="{5E52F75A-4C4C-4E42-8C36-7F3A7D9C43E6}" presName="connTx" presStyleLbl="sibTrans2D1" presStyleIdx="0" presStyleCnt="2"/>
      <dgm:spPr/>
      <dgm:t>
        <a:bodyPr/>
        <a:lstStyle/>
        <a:p>
          <a:endParaRPr lang="en-US"/>
        </a:p>
      </dgm:t>
    </dgm:pt>
    <dgm:pt modelId="{2EF7098A-4AD1-4A7B-9E35-C4DEB4C5FB6C}" type="pres">
      <dgm:prSet presAssocID="{22C3BAB1-A240-4935-A348-DC3C422D0C73}" presName="composite" presStyleCnt="0"/>
      <dgm:spPr/>
    </dgm:pt>
    <dgm:pt modelId="{C0F8E1E6-FCBA-48FA-A1B9-9FE4DB3E0C55}" type="pres">
      <dgm:prSet presAssocID="{22C3BAB1-A240-4935-A348-DC3C422D0C7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95365-9D4C-444B-9B33-04513311D711}" type="pres">
      <dgm:prSet presAssocID="{22C3BAB1-A240-4935-A348-DC3C422D0C73}" presName="parSh" presStyleLbl="node1" presStyleIdx="1" presStyleCnt="3"/>
      <dgm:spPr/>
      <dgm:t>
        <a:bodyPr/>
        <a:lstStyle/>
        <a:p>
          <a:endParaRPr lang="en-US"/>
        </a:p>
      </dgm:t>
    </dgm:pt>
    <dgm:pt modelId="{793385D4-2AD7-4ECD-93E3-2BA3CD889456}" type="pres">
      <dgm:prSet presAssocID="{22C3BAB1-A240-4935-A348-DC3C422D0C73}" presName="desTx" presStyleLbl="fgAcc1" presStyleIdx="1" presStyleCnt="3" custScaleY="41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1E208-08E7-4596-859B-8C04051FAFFE}" type="pres">
      <dgm:prSet presAssocID="{7D6BBFB6-1FF7-45E6-BDC5-763317CE2F4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88FFA17-5D45-44A2-820B-96157D331D8F}" type="pres">
      <dgm:prSet presAssocID="{7D6BBFB6-1FF7-45E6-BDC5-763317CE2F4B}" presName="connTx" presStyleLbl="sibTrans2D1" presStyleIdx="1" presStyleCnt="2"/>
      <dgm:spPr/>
      <dgm:t>
        <a:bodyPr/>
        <a:lstStyle/>
        <a:p>
          <a:endParaRPr lang="en-US"/>
        </a:p>
      </dgm:t>
    </dgm:pt>
    <dgm:pt modelId="{E47A7CCE-4537-4361-8574-2FF347FCF216}" type="pres">
      <dgm:prSet presAssocID="{5DAD3338-641B-44F8-9B21-4087F6D7CFF0}" presName="composite" presStyleCnt="0"/>
      <dgm:spPr/>
    </dgm:pt>
    <dgm:pt modelId="{03C8DBD7-038B-487A-98AC-313E1AE36B68}" type="pres">
      <dgm:prSet presAssocID="{5DAD3338-641B-44F8-9B21-4087F6D7CFF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B3E11-4E4C-42AB-9F01-E16E1B72B35B}" type="pres">
      <dgm:prSet presAssocID="{5DAD3338-641B-44F8-9B21-4087F6D7CFF0}" presName="parSh" presStyleLbl="node1" presStyleIdx="2" presStyleCnt="3"/>
      <dgm:spPr/>
      <dgm:t>
        <a:bodyPr/>
        <a:lstStyle/>
        <a:p>
          <a:endParaRPr lang="en-US"/>
        </a:p>
      </dgm:t>
    </dgm:pt>
    <dgm:pt modelId="{780662EA-D78E-4F82-A6EF-7ACFA0D2885D}" type="pres">
      <dgm:prSet presAssocID="{5DAD3338-641B-44F8-9B21-4087F6D7CFF0}" presName="desTx" presStyleLbl="fgAcc1" presStyleIdx="2" presStyleCnt="3" custScaleY="41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43C918-4880-489C-A411-7C4362DFC7F9}" type="presOf" srcId="{22C3BAB1-A240-4935-A348-DC3C422D0C73}" destId="{C0F8E1E6-FCBA-48FA-A1B9-9FE4DB3E0C55}" srcOrd="0" destOrd="0" presId="urn:microsoft.com/office/officeart/2005/8/layout/process3"/>
    <dgm:cxn modelId="{1BB78AC0-973A-49A2-AFD4-4AE716C51843}" srcId="{815852EA-4430-4115-8DC3-EC8D04F9E2A4}" destId="{B4529DC5-A65F-459A-8030-C171B7C8605A}" srcOrd="0" destOrd="0" parTransId="{A983035A-DAC0-4CD0-AFF0-71E20572EA0E}" sibTransId="{5E52F75A-4C4C-4E42-8C36-7F3A7D9C43E6}"/>
    <dgm:cxn modelId="{B44B8F5F-FD2F-4657-8696-6279A769030B}" srcId="{B4529DC5-A65F-459A-8030-C171B7C8605A}" destId="{0DF8FEB8-AEB8-4094-8D34-A50D0722885D}" srcOrd="0" destOrd="0" parTransId="{10C40EC0-6B2F-4E5A-B9CD-847F860FBF49}" sibTransId="{4531471D-FB54-4842-A390-1C411825C7C0}"/>
    <dgm:cxn modelId="{77861170-DE7E-4DCC-AE48-EEC8C9C5A75A}" type="presOf" srcId="{7D6BBFB6-1FF7-45E6-BDC5-763317CE2F4B}" destId="{388FFA17-5D45-44A2-820B-96157D331D8F}" srcOrd="1" destOrd="0" presId="urn:microsoft.com/office/officeart/2005/8/layout/process3"/>
    <dgm:cxn modelId="{B48AD8A6-3CA8-4D19-B702-27AB890EEF5A}" type="presOf" srcId="{5E52F75A-4C4C-4E42-8C36-7F3A7D9C43E6}" destId="{D72739A1-5A49-4067-8C48-70FE7292549C}" srcOrd="1" destOrd="0" presId="urn:microsoft.com/office/officeart/2005/8/layout/process3"/>
    <dgm:cxn modelId="{97C07781-E5A6-46AE-A524-35A3901924EC}" type="presOf" srcId="{B4529DC5-A65F-459A-8030-C171B7C8605A}" destId="{B6090D95-E314-4479-AB0B-15601FEDB747}" srcOrd="0" destOrd="0" presId="urn:microsoft.com/office/officeart/2005/8/layout/process3"/>
    <dgm:cxn modelId="{C9B7BC13-5D7E-4F0B-8D51-46AAE66EED22}" srcId="{815852EA-4430-4115-8DC3-EC8D04F9E2A4}" destId="{5DAD3338-641B-44F8-9B21-4087F6D7CFF0}" srcOrd="2" destOrd="0" parTransId="{61495FBB-190C-48A1-A2D1-4663044D133F}" sibTransId="{5E624369-25E0-4887-AE3E-D7ED1AC0EF9D}"/>
    <dgm:cxn modelId="{24A17ACF-D5D7-4F3E-AFAE-83C719609519}" type="presOf" srcId="{22C3BAB1-A240-4935-A348-DC3C422D0C73}" destId="{83C95365-9D4C-444B-9B33-04513311D711}" srcOrd="1" destOrd="0" presId="urn:microsoft.com/office/officeart/2005/8/layout/process3"/>
    <dgm:cxn modelId="{B7B23D50-BEA2-4E2D-AE15-3A208BA3E54F}" type="presOf" srcId="{EF53E22D-6E16-4A13-863C-55804ED97448}" destId="{793385D4-2AD7-4ECD-93E3-2BA3CD889456}" srcOrd="0" destOrd="0" presId="urn:microsoft.com/office/officeart/2005/8/layout/process3"/>
    <dgm:cxn modelId="{4A823F08-10FF-4FE2-AD75-D459E29D2DF9}" srcId="{5DAD3338-641B-44F8-9B21-4087F6D7CFF0}" destId="{967E2DF2-1D8F-4867-93F4-FF8E500363A5}" srcOrd="0" destOrd="0" parTransId="{23EF6FC6-BACB-45DA-AAAA-46D2112317A1}" sibTransId="{016DE089-C6DD-4313-AE60-031A4120A38A}"/>
    <dgm:cxn modelId="{404D0010-3729-46DF-A19C-8FD6956A9006}" type="presOf" srcId="{5DAD3338-641B-44F8-9B21-4087F6D7CFF0}" destId="{2C5B3E11-4E4C-42AB-9F01-E16E1B72B35B}" srcOrd="1" destOrd="0" presId="urn:microsoft.com/office/officeart/2005/8/layout/process3"/>
    <dgm:cxn modelId="{F386B77C-6F0C-45CC-8BA6-B27BA20DEE98}" srcId="{815852EA-4430-4115-8DC3-EC8D04F9E2A4}" destId="{22C3BAB1-A240-4935-A348-DC3C422D0C73}" srcOrd="1" destOrd="0" parTransId="{224E874D-5E94-436A-87B4-442F5849647A}" sibTransId="{7D6BBFB6-1FF7-45E6-BDC5-763317CE2F4B}"/>
    <dgm:cxn modelId="{111E7E81-5CE1-42C0-B863-77094F9545C8}" type="presOf" srcId="{967E2DF2-1D8F-4867-93F4-FF8E500363A5}" destId="{780662EA-D78E-4F82-A6EF-7ACFA0D2885D}" srcOrd="0" destOrd="0" presId="urn:microsoft.com/office/officeart/2005/8/layout/process3"/>
    <dgm:cxn modelId="{3AE5BD84-A92D-4501-9059-E8F64554E843}" type="presOf" srcId="{7D6BBFB6-1FF7-45E6-BDC5-763317CE2F4B}" destId="{D3F1E208-08E7-4596-859B-8C04051FAFFE}" srcOrd="0" destOrd="0" presId="urn:microsoft.com/office/officeart/2005/8/layout/process3"/>
    <dgm:cxn modelId="{59CCBB85-7625-4478-AE7D-C38478164621}" type="presOf" srcId="{5E52F75A-4C4C-4E42-8C36-7F3A7D9C43E6}" destId="{634DD268-592E-41B6-A3FE-9A0E529AF236}" srcOrd="0" destOrd="0" presId="urn:microsoft.com/office/officeart/2005/8/layout/process3"/>
    <dgm:cxn modelId="{F14BC67E-98F0-4B11-AD79-BBC131FEEB12}" type="presOf" srcId="{0DF8FEB8-AEB8-4094-8D34-A50D0722885D}" destId="{C6F5169F-B561-4CA7-BC4B-03DBC1BD9E64}" srcOrd="0" destOrd="0" presId="urn:microsoft.com/office/officeart/2005/8/layout/process3"/>
    <dgm:cxn modelId="{E4FF24E1-F9DA-4138-966F-EFAD678D700A}" type="presOf" srcId="{815852EA-4430-4115-8DC3-EC8D04F9E2A4}" destId="{0FC4EFBA-098B-41DC-A753-CC93DF40B612}" srcOrd="0" destOrd="0" presId="urn:microsoft.com/office/officeart/2005/8/layout/process3"/>
    <dgm:cxn modelId="{00387709-EA84-4410-8260-92AAA37136D9}" srcId="{22C3BAB1-A240-4935-A348-DC3C422D0C73}" destId="{EF53E22D-6E16-4A13-863C-55804ED97448}" srcOrd="0" destOrd="0" parTransId="{EC45F94E-60B7-41CF-9C10-C205CE41FFB9}" sibTransId="{0EA73790-D69A-48D7-99CB-8B59E439D304}"/>
    <dgm:cxn modelId="{F27B4B01-3EBC-4F77-A1B1-C507ECD2EF35}" type="presOf" srcId="{B4529DC5-A65F-459A-8030-C171B7C8605A}" destId="{CA224F6D-5FAD-4778-88C0-A01379F85D63}" srcOrd="1" destOrd="0" presId="urn:microsoft.com/office/officeart/2005/8/layout/process3"/>
    <dgm:cxn modelId="{1C4051AC-7859-4A39-A20E-8DE87F268DCC}" type="presOf" srcId="{5DAD3338-641B-44F8-9B21-4087F6D7CFF0}" destId="{03C8DBD7-038B-487A-98AC-313E1AE36B68}" srcOrd="0" destOrd="0" presId="urn:microsoft.com/office/officeart/2005/8/layout/process3"/>
    <dgm:cxn modelId="{AC983956-7E46-49CE-9B94-60F73FF202AB}" type="presParOf" srcId="{0FC4EFBA-098B-41DC-A753-CC93DF40B612}" destId="{3732BC5D-0BDB-4982-8773-2962D98E86BA}" srcOrd="0" destOrd="0" presId="urn:microsoft.com/office/officeart/2005/8/layout/process3"/>
    <dgm:cxn modelId="{C0961871-5F55-4E45-AB6B-BD5DD5835366}" type="presParOf" srcId="{3732BC5D-0BDB-4982-8773-2962D98E86BA}" destId="{B6090D95-E314-4479-AB0B-15601FEDB747}" srcOrd="0" destOrd="0" presId="urn:microsoft.com/office/officeart/2005/8/layout/process3"/>
    <dgm:cxn modelId="{DD1F0CF4-6C2F-4FD4-B2C9-A228FC7B32F8}" type="presParOf" srcId="{3732BC5D-0BDB-4982-8773-2962D98E86BA}" destId="{CA224F6D-5FAD-4778-88C0-A01379F85D63}" srcOrd="1" destOrd="0" presId="urn:microsoft.com/office/officeart/2005/8/layout/process3"/>
    <dgm:cxn modelId="{32B23551-A168-4B62-93A9-F8C78197F3D0}" type="presParOf" srcId="{3732BC5D-0BDB-4982-8773-2962D98E86BA}" destId="{C6F5169F-B561-4CA7-BC4B-03DBC1BD9E64}" srcOrd="2" destOrd="0" presId="urn:microsoft.com/office/officeart/2005/8/layout/process3"/>
    <dgm:cxn modelId="{5B9CAF89-B33F-40F6-96BF-0A2480E7D174}" type="presParOf" srcId="{0FC4EFBA-098B-41DC-A753-CC93DF40B612}" destId="{634DD268-592E-41B6-A3FE-9A0E529AF236}" srcOrd="1" destOrd="0" presId="urn:microsoft.com/office/officeart/2005/8/layout/process3"/>
    <dgm:cxn modelId="{63CEB583-6E99-4EF2-BC7A-1D99E79D78EC}" type="presParOf" srcId="{634DD268-592E-41B6-A3FE-9A0E529AF236}" destId="{D72739A1-5A49-4067-8C48-70FE7292549C}" srcOrd="0" destOrd="0" presId="urn:microsoft.com/office/officeart/2005/8/layout/process3"/>
    <dgm:cxn modelId="{A14D7492-B40A-47E3-AC23-EDF0E4B7CED1}" type="presParOf" srcId="{0FC4EFBA-098B-41DC-A753-CC93DF40B612}" destId="{2EF7098A-4AD1-4A7B-9E35-C4DEB4C5FB6C}" srcOrd="2" destOrd="0" presId="urn:microsoft.com/office/officeart/2005/8/layout/process3"/>
    <dgm:cxn modelId="{A092D7F7-FA99-4FC6-A643-1D6BE94AAAC3}" type="presParOf" srcId="{2EF7098A-4AD1-4A7B-9E35-C4DEB4C5FB6C}" destId="{C0F8E1E6-FCBA-48FA-A1B9-9FE4DB3E0C55}" srcOrd="0" destOrd="0" presId="urn:microsoft.com/office/officeart/2005/8/layout/process3"/>
    <dgm:cxn modelId="{58104A2B-1819-4E0E-A965-AF409DCC7FD7}" type="presParOf" srcId="{2EF7098A-4AD1-4A7B-9E35-C4DEB4C5FB6C}" destId="{83C95365-9D4C-444B-9B33-04513311D711}" srcOrd="1" destOrd="0" presId="urn:microsoft.com/office/officeart/2005/8/layout/process3"/>
    <dgm:cxn modelId="{D86B0E2D-D980-4A99-BBAB-8AD111928DCB}" type="presParOf" srcId="{2EF7098A-4AD1-4A7B-9E35-C4DEB4C5FB6C}" destId="{793385D4-2AD7-4ECD-93E3-2BA3CD889456}" srcOrd="2" destOrd="0" presId="urn:microsoft.com/office/officeart/2005/8/layout/process3"/>
    <dgm:cxn modelId="{2BBB70C8-4CD3-4E0C-8F66-DD46F7B6F293}" type="presParOf" srcId="{0FC4EFBA-098B-41DC-A753-CC93DF40B612}" destId="{D3F1E208-08E7-4596-859B-8C04051FAFFE}" srcOrd="3" destOrd="0" presId="urn:microsoft.com/office/officeart/2005/8/layout/process3"/>
    <dgm:cxn modelId="{A68BD7E5-B236-4AF1-92AE-573453483092}" type="presParOf" srcId="{D3F1E208-08E7-4596-859B-8C04051FAFFE}" destId="{388FFA17-5D45-44A2-820B-96157D331D8F}" srcOrd="0" destOrd="0" presId="urn:microsoft.com/office/officeart/2005/8/layout/process3"/>
    <dgm:cxn modelId="{807EBBE4-2866-42C7-B54D-7AC9835C4F0B}" type="presParOf" srcId="{0FC4EFBA-098B-41DC-A753-CC93DF40B612}" destId="{E47A7CCE-4537-4361-8574-2FF347FCF216}" srcOrd="4" destOrd="0" presId="urn:microsoft.com/office/officeart/2005/8/layout/process3"/>
    <dgm:cxn modelId="{023007F9-66D1-4000-8E8B-9ED405278967}" type="presParOf" srcId="{E47A7CCE-4537-4361-8574-2FF347FCF216}" destId="{03C8DBD7-038B-487A-98AC-313E1AE36B68}" srcOrd="0" destOrd="0" presId="urn:microsoft.com/office/officeart/2005/8/layout/process3"/>
    <dgm:cxn modelId="{F322CC03-65D5-4479-982D-7AB48F4BA27F}" type="presParOf" srcId="{E47A7CCE-4537-4361-8574-2FF347FCF216}" destId="{2C5B3E11-4E4C-42AB-9F01-E16E1B72B35B}" srcOrd="1" destOrd="0" presId="urn:microsoft.com/office/officeart/2005/8/layout/process3"/>
    <dgm:cxn modelId="{F40C467F-EE58-4C9F-9CD4-BE904CCAB9FB}" type="presParOf" srcId="{E47A7CCE-4537-4361-8574-2FF347FCF216}" destId="{780662EA-D78E-4F82-A6EF-7ACFA0D288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71608A-CF54-40D7-802E-BA4B1F15F19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A9056C-39B5-4C8B-809D-1DBFCC1A1CC5}">
      <dgm:prSet phldrT="[Text]"/>
      <dgm:spPr>
        <a:solidFill>
          <a:srgbClr val="00FF99"/>
        </a:solidFill>
        <a:ln w="28575"/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গাছপালা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FE7DB52-85CD-41B9-8811-592296C573D4}" type="parTrans" cxnId="{1D8BF5C9-71CC-40B1-AB55-DADC3B48DB7F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094D105D-744D-4EFA-B13F-29794504FACE}" type="sibTrans" cxnId="{1D8BF5C9-71CC-40B1-AB55-DADC3B48DB7F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11D4BC0E-9D0F-4647-9BF9-0A130EA95EC2}">
      <dgm:prSet phldrT="[Text]"/>
      <dgm:spPr>
        <a:ln w="38100">
          <a:solidFill>
            <a:srgbClr val="FF0066"/>
          </a:solidFill>
        </a:ln>
      </dgm:spPr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গাছপালা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ব্যবহার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মানুষ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নতুন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কিছু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তৈরি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443381F9-34FB-478D-860B-45C033654585}" type="parTrans" cxnId="{28F866E0-39DE-4D8B-9848-4188FD31800C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97F545BE-88B5-4F0E-8548-D1ADA81DB1BA}" type="sibTrans" cxnId="{28F866E0-39DE-4D8B-9848-4188FD31800C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97CBD00A-3EFE-43B4-8756-5EE5942B938A}">
      <dgm:prSet phldrT="[Text]"/>
      <dgm:spPr>
        <a:ln w="38100">
          <a:solidFill>
            <a:srgbClr val="FF0066"/>
          </a:solidFill>
        </a:ln>
      </dgm:spPr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গাছ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পাওয়া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কাঠ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দিয়ে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আমরা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ঘরবাড়ি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তৈরি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85705295-B5D4-4051-A8E2-C94B6F5A80C4}" type="parTrans" cxnId="{7EFC6AF0-7CBE-4CBC-B937-743F45F1F168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B02F24D0-F006-4FD1-82ED-6DCE9002262A}" type="sibTrans" cxnId="{7EFC6AF0-7CBE-4CBC-B937-743F45F1F168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D6074E3E-3897-4BF1-8596-3FD0C9FFDA7A}">
      <dgm:prSet phldrT="[Text]"/>
      <dgm:spPr>
        <a:solidFill>
          <a:srgbClr val="00FF99"/>
        </a:solidFill>
        <a:ln w="28575"/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বালি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CFC932A-0E0C-43C2-A20C-ABEBCDE2D346}" type="parTrans" cxnId="{661EEF96-0171-48B0-95B1-3D32C409D85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1F7F837-0BF3-46F8-B69D-0A09335C0F74}" type="sibTrans" cxnId="{661EEF96-0171-48B0-95B1-3D32C409D85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E091B58A-9D5A-4D90-ADC3-3EF9FBD7E382}">
      <dgm:prSet phldrT="[Text]"/>
      <dgm:spPr>
        <a:ln w="38100">
          <a:solidFill>
            <a:srgbClr val="FF0066"/>
          </a:solidFill>
        </a:ln>
      </dgm:spPr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বালি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কেউ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তৈরি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না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এটি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প্রকৃতিতে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পাওয়া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যায়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56C5BA1-4DC7-49DD-A6BD-185A545C5AE0}" type="parTrans" cxnId="{58958030-E87E-4994-9E06-9D8946D5C590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A13AC3FD-2DF5-4E14-B5A2-C186CA6A5D17}" type="sibTrans" cxnId="{58958030-E87E-4994-9E06-9D8946D5C590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16746FA7-E3AB-4299-B0F8-9630502A5930}">
      <dgm:prSet phldrT="[Text]"/>
      <dgm:spPr>
        <a:ln w="38100">
          <a:solidFill>
            <a:srgbClr val="FF0066"/>
          </a:solidFill>
        </a:ln>
      </dgm:spPr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এটি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কাচ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তৈরি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C843F3A-B18A-440A-90D8-FADB6D2B7289}" type="parTrans" cxnId="{E3E0421A-DAAA-4C7B-AE9C-0773816E1E8F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DD141880-7B91-4389-94B3-682A8BA14AB5}" type="sibTrans" cxnId="{E3E0421A-DAAA-4C7B-AE9C-0773816E1E8F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B66EFC49-9ADC-45D6-8170-C22C69CDA7E6}">
      <dgm:prSet phldrT="[Text]"/>
      <dgm:spPr>
        <a:solidFill>
          <a:srgbClr val="00FF99"/>
        </a:solidFill>
        <a:ln w="28575"/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সূর্যের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আলো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C617CA3-101B-4C48-ADCF-081BD0382E53}" type="parTrans" cxnId="{EA8E4B04-13C7-4DA7-ACEE-B80FDAFB6110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36410A8E-1AD1-4B98-9584-21A21E874134}" type="sibTrans" cxnId="{EA8E4B04-13C7-4DA7-ACEE-B80FDAFB6110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527A8F93-352C-4CBE-9FC2-9CD7BDADBA01}">
      <dgm:prSet phldrT="[Text]"/>
      <dgm:spPr>
        <a:ln w="38100">
          <a:solidFill>
            <a:srgbClr val="FF0066"/>
          </a:solidFill>
        </a:ln>
      </dgm:spPr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এটি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ব্যবহার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সৌরবিদ্যুত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তৈরি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74B276B-DBA0-46AE-BFC7-C99E6746B760}" type="parTrans" cxnId="{6156C62A-69BB-47E8-BE2C-6061E78D0C3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7F2F9930-BB68-4068-8BEC-FAD6AEFB9B53}" type="sibTrans" cxnId="{6156C62A-69BB-47E8-BE2C-6061E78D0C3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B0DD6F9-57C1-48BF-8028-31EB596C6DBB}" type="pres">
      <dgm:prSet presAssocID="{3A71608A-CF54-40D7-802E-BA4B1F15F1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347F44-A0E2-40A1-B6FF-F45FE0C4C6DB}" type="pres">
      <dgm:prSet presAssocID="{28A9056C-39B5-4C8B-809D-1DBFCC1A1CC5}" presName="composite" presStyleCnt="0"/>
      <dgm:spPr/>
    </dgm:pt>
    <dgm:pt modelId="{AD14C78E-B1EE-4073-978D-203968FB26CC}" type="pres">
      <dgm:prSet presAssocID="{28A9056C-39B5-4C8B-809D-1DBFCC1A1CC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F401F-1C52-46DA-98DF-F8C7BB4FDD76}" type="pres">
      <dgm:prSet presAssocID="{28A9056C-39B5-4C8B-809D-1DBFCC1A1CC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12210-AF80-4971-AA3E-2EDF9CB74BA5}" type="pres">
      <dgm:prSet presAssocID="{094D105D-744D-4EFA-B13F-29794504FACE}" presName="sp" presStyleCnt="0"/>
      <dgm:spPr/>
    </dgm:pt>
    <dgm:pt modelId="{3AD24DC5-6834-47DE-9BC2-3E6D2E5D0E63}" type="pres">
      <dgm:prSet presAssocID="{D6074E3E-3897-4BF1-8596-3FD0C9FFDA7A}" presName="composite" presStyleCnt="0"/>
      <dgm:spPr/>
    </dgm:pt>
    <dgm:pt modelId="{2AD29EE4-500B-4A31-A2D1-578C6D6745F6}" type="pres">
      <dgm:prSet presAssocID="{D6074E3E-3897-4BF1-8596-3FD0C9FFDA7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561B4-A595-439F-ABC5-CEE29906A6A4}" type="pres">
      <dgm:prSet presAssocID="{D6074E3E-3897-4BF1-8596-3FD0C9FFDA7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6775B-5C1B-431C-BC9A-640D27F22516}" type="pres">
      <dgm:prSet presAssocID="{F1F7F837-0BF3-46F8-B69D-0A09335C0F74}" presName="sp" presStyleCnt="0"/>
      <dgm:spPr/>
    </dgm:pt>
    <dgm:pt modelId="{CC3E6699-8B3B-46CA-B2B2-CBD9B655470E}" type="pres">
      <dgm:prSet presAssocID="{B66EFC49-9ADC-45D6-8170-C22C69CDA7E6}" presName="composite" presStyleCnt="0"/>
      <dgm:spPr/>
    </dgm:pt>
    <dgm:pt modelId="{B23AFF9E-3EDE-410E-B656-EBEA72F74612}" type="pres">
      <dgm:prSet presAssocID="{B66EFC49-9ADC-45D6-8170-C22C69CDA7E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C8200-90B8-4FED-8494-8FA1248CFEF7}" type="pres">
      <dgm:prSet presAssocID="{B66EFC49-9ADC-45D6-8170-C22C69CDA7E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DA5E40-4740-4CEF-9CC5-A90C4E57A432}" type="presOf" srcId="{16746FA7-E3AB-4299-B0F8-9630502A5930}" destId="{21E561B4-A595-439F-ABC5-CEE29906A6A4}" srcOrd="0" destOrd="1" presId="urn:microsoft.com/office/officeart/2005/8/layout/chevron2"/>
    <dgm:cxn modelId="{28F866E0-39DE-4D8B-9848-4188FD31800C}" srcId="{28A9056C-39B5-4C8B-809D-1DBFCC1A1CC5}" destId="{11D4BC0E-9D0F-4647-9BF9-0A130EA95EC2}" srcOrd="0" destOrd="0" parTransId="{443381F9-34FB-478D-860B-45C033654585}" sibTransId="{97F545BE-88B5-4F0E-8548-D1ADA81DB1BA}"/>
    <dgm:cxn modelId="{3E58B57C-20A1-4266-AAEC-B090DD29C555}" type="presOf" srcId="{D6074E3E-3897-4BF1-8596-3FD0C9FFDA7A}" destId="{2AD29EE4-500B-4A31-A2D1-578C6D6745F6}" srcOrd="0" destOrd="0" presId="urn:microsoft.com/office/officeart/2005/8/layout/chevron2"/>
    <dgm:cxn modelId="{E3E0421A-DAAA-4C7B-AE9C-0773816E1E8F}" srcId="{D6074E3E-3897-4BF1-8596-3FD0C9FFDA7A}" destId="{16746FA7-E3AB-4299-B0F8-9630502A5930}" srcOrd="1" destOrd="0" parTransId="{2C843F3A-B18A-440A-90D8-FADB6D2B7289}" sibTransId="{DD141880-7B91-4389-94B3-682A8BA14AB5}"/>
    <dgm:cxn modelId="{661EEF96-0171-48B0-95B1-3D32C409D85B}" srcId="{3A71608A-CF54-40D7-802E-BA4B1F15F19A}" destId="{D6074E3E-3897-4BF1-8596-3FD0C9FFDA7A}" srcOrd="1" destOrd="0" parTransId="{4CFC932A-0E0C-43C2-A20C-ABEBCDE2D346}" sibTransId="{F1F7F837-0BF3-46F8-B69D-0A09335C0F74}"/>
    <dgm:cxn modelId="{EA8E4B04-13C7-4DA7-ACEE-B80FDAFB6110}" srcId="{3A71608A-CF54-40D7-802E-BA4B1F15F19A}" destId="{B66EFC49-9ADC-45D6-8170-C22C69CDA7E6}" srcOrd="2" destOrd="0" parTransId="{8C617CA3-101B-4C48-ADCF-081BD0382E53}" sibTransId="{36410A8E-1AD1-4B98-9584-21A21E874134}"/>
    <dgm:cxn modelId="{552A9BC0-4E3C-478A-AEFB-5163267CEA0C}" type="presOf" srcId="{11D4BC0E-9D0F-4647-9BF9-0A130EA95EC2}" destId="{409F401F-1C52-46DA-98DF-F8C7BB4FDD76}" srcOrd="0" destOrd="0" presId="urn:microsoft.com/office/officeart/2005/8/layout/chevron2"/>
    <dgm:cxn modelId="{81921BDE-BD51-4A03-A3BA-262B65567B8F}" type="presOf" srcId="{B66EFC49-9ADC-45D6-8170-C22C69CDA7E6}" destId="{B23AFF9E-3EDE-410E-B656-EBEA72F74612}" srcOrd="0" destOrd="0" presId="urn:microsoft.com/office/officeart/2005/8/layout/chevron2"/>
    <dgm:cxn modelId="{D99269E2-5714-42F3-BADF-1C9C84ECB13F}" type="presOf" srcId="{527A8F93-352C-4CBE-9FC2-9CD7BDADBA01}" destId="{ED0C8200-90B8-4FED-8494-8FA1248CFEF7}" srcOrd="0" destOrd="0" presId="urn:microsoft.com/office/officeart/2005/8/layout/chevron2"/>
    <dgm:cxn modelId="{BAECB6F5-06B6-4743-B97E-BD99FD9DB030}" type="presOf" srcId="{3A71608A-CF54-40D7-802E-BA4B1F15F19A}" destId="{FB0DD6F9-57C1-48BF-8028-31EB596C6DBB}" srcOrd="0" destOrd="0" presId="urn:microsoft.com/office/officeart/2005/8/layout/chevron2"/>
    <dgm:cxn modelId="{7EFC6AF0-7CBE-4CBC-B937-743F45F1F168}" srcId="{28A9056C-39B5-4C8B-809D-1DBFCC1A1CC5}" destId="{97CBD00A-3EFE-43B4-8756-5EE5942B938A}" srcOrd="1" destOrd="0" parTransId="{85705295-B5D4-4051-A8E2-C94B6F5A80C4}" sibTransId="{B02F24D0-F006-4FD1-82ED-6DCE9002262A}"/>
    <dgm:cxn modelId="{58958030-E87E-4994-9E06-9D8946D5C590}" srcId="{D6074E3E-3897-4BF1-8596-3FD0C9FFDA7A}" destId="{E091B58A-9D5A-4D90-ADC3-3EF9FBD7E382}" srcOrd="0" destOrd="0" parTransId="{256C5BA1-4DC7-49DD-A6BD-185A545C5AE0}" sibTransId="{A13AC3FD-2DF5-4E14-B5A2-C186CA6A5D17}"/>
    <dgm:cxn modelId="{53618207-A52F-4762-9CA3-B191A383BFD4}" type="presOf" srcId="{28A9056C-39B5-4C8B-809D-1DBFCC1A1CC5}" destId="{AD14C78E-B1EE-4073-978D-203968FB26CC}" srcOrd="0" destOrd="0" presId="urn:microsoft.com/office/officeart/2005/8/layout/chevron2"/>
    <dgm:cxn modelId="{6156C62A-69BB-47E8-BE2C-6061E78D0C36}" srcId="{B66EFC49-9ADC-45D6-8170-C22C69CDA7E6}" destId="{527A8F93-352C-4CBE-9FC2-9CD7BDADBA01}" srcOrd="0" destOrd="0" parTransId="{274B276B-DBA0-46AE-BFC7-C99E6746B760}" sibTransId="{7F2F9930-BB68-4068-8BEC-FAD6AEFB9B53}"/>
    <dgm:cxn modelId="{23AA0927-7941-4C4E-8431-877C0AE55FB5}" type="presOf" srcId="{97CBD00A-3EFE-43B4-8756-5EE5942B938A}" destId="{409F401F-1C52-46DA-98DF-F8C7BB4FDD76}" srcOrd="0" destOrd="1" presId="urn:microsoft.com/office/officeart/2005/8/layout/chevron2"/>
    <dgm:cxn modelId="{1D8BF5C9-71CC-40B1-AB55-DADC3B48DB7F}" srcId="{3A71608A-CF54-40D7-802E-BA4B1F15F19A}" destId="{28A9056C-39B5-4C8B-809D-1DBFCC1A1CC5}" srcOrd="0" destOrd="0" parTransId="{8FE7DB52-85CD-41B9-8811-592296C573D4}" sibTransId="{094D105D-744D-4EFA-B13F-29794504FACE}"/>
    <dgm:cxn modelId="{7E29579D-E373-4C4A-9C4B-DD6695D1701A}" type="presOf" srcId="{E091B58A-9D5A-4D90-ADC3-3EF9FBD7E382}" destId="{21E561B4-A595-439F-ABC5-CEE29906A6A4}" srcOrd="0" destOrd="0" presId="urn:microsoft.com/office/officeart/2005/8/layout/chevron2"/>
    <dgm:cxn modelId="{1CFF82A3-1ED1-4D81-B0A5-BBD1C198ED72}" type="presParOf" srcId="{FB0DD6F9-57C1-48BF-8028-31EB596C6DBB}" destId="{D1347F44-A0E2-40A1-B6FF-F45FE0C4C6DB}" srcOrd="0" destOrd="0" presId="urn:microsoft.com/office/officeart/2005/8/layout/chevron2"/>
    <dgm:cxn modelId="{4377D762-DA94-437D-97FF-91172912252D}" type="presParOf" srcId="{D1347F44-A0E2-40A1-B6FF-F45FE0C4C6DB}" destId="{AD14C78E-B1EE-4073-978D-203968FB26CC}" srcOrd="0" destOrd="0" presId="urn:microsoft.com/office/officeart/2005/8/layout/chevron2"/>
    <dgm:cxn modelId="{4CDC14EB-2BB9-47F0-A217-82360FBD1198}" type="presParOf" srcId="{D1347F44-A0E2-40A1-B6FF-F45FE0C4C6DB}" destId="{409F401F-1C52-46DA-98DF-F8C7BB4FDD76}" srcOrd="1" destOrd="0" presId="urn:microsoft.com/office/officeart/2005/8/layout/chevron2"/>
    <dgm:cxn modelId="{51375B52-3027-400C-A4A5-64C0EDA616F2}" type="presParOf" srcId="{FB0DD6F9-57C1-48BF-8028-31EB596C6DBB}" destId="{C5912210-AF80-4971-AA3E-2EDF9CB74BA5}" srcOrd="1" destOrd="0" presId="urn:microsoft.com/office/officeart/2005/8/layout/chevron2"/>
    <dgm:cxn modelId="{C5A24C01-2C71-43DD-B063-28E07A4A3C4B}" type="presParOf" srcId="{FB0DD6F9-57C1-48BF-8028-31EB596C6DBB}" destId="{3AD24DC5-6834-47DE-9BC2-3E6D2E5D0E63}" srcOrd="2" destOrd="0" presId="urn:microsoft.com/office/officeart/2005/8/layout/chevron2"/>
    <dgm:cxn modelId="{F238BB8A-69A1-40C5-9F2C-E208E78BC699}" type="presParOf" srcId="{3AD24DC5-6834-47DE-9BC2-3E6D2E5D0E63}" destId="{2AD29EE4-500B-4A31-A2D1-578C6D6745F6}" srcOrd="0" destOrd="0" presId="urn:microsoft.com/office/officeart/2005/8/layout/chevron2"/>
    <dgm:cxn modelId="{7B753AA2-25B7-4786-8348-B60ED4B23FAC}" type="presParOf" srcId="{3AD24DC5-6834-47DE-9BC2-3E6D2E5D0E63}" destId="{21E561B4-A595-439F-ABC5-CEE29906A6A4}" srcOrd="1" destOrd="0" presId="urn:microsoft.com/office/officeart/2005/8/layout/chevron2"/>
    <dgm:cxn modelId="{67544201-A8B0-4C45-A9AF-D180B54FAF16}" type="presParOf" srcId="{FB0DD6F9-57C1-48BF-8028-31EB596C6DBB}" destId="{38D6775B-5C1B-431C-BC9A-640D27F22516}" srcOrd="3" destOrd="0" presId="urn:microsoft.com/office/officeart/2005/8/layout/chevron2"/>
    <dgm:cxn modelId="{D623403A-9A6B-4C8B-B0AE-5A617949FE58}" type="presParOf" srcId="{FB0DD6F9-57C1-48BF-8028-31EB596C6DBB}" destId="{CC3E6699-8B3B-46CA-B2B2-CBD9B655470E}" srcOrd="4" destOrd="0" presId="urn:microsoft.com/office/officeart/2005/8/layout/chevron2"/>
    <dgm:cxn modelId="{A3192D70-EA40-4629-B186-069A8EC5CFD0}" type="presParOf" srcId="{CC3E6699-8B3B-46CA-B2B2-CBD9B655470E}" destId="{B23AFF9E-3EDE-410E-B656-EBEA72F74612}" srcOrd="0" destOrd="0" presId="urn:microsoft.com/office/officeart/2005/8/layout/chevron2"/>
    <dgm:cxn modelId="{23454E11-4A1D-4915-8876-AAA61D30A488}" type="presParOf" srcId="{CC3E6699-8B3B-46CA-B2B2-CBD9B655470E}" destId="{ED0C8200-90B8-4FED-8494-8FA1248CFE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CF2E4-AF4E-4FB1-94F7-93AF61761205}">
      <dsp:nvSpPr>
        <dsp:cNvPr id="0" name=""/>
        <dsp:cNvSpPr/>
      </dsp:nvSpPr>
      <dsp:spPr>
        <a:xfrm>
          <a:off x="2009744" y="1879895"/>
          <a:ext cx="1274488" cy="12744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প্রাকৃতিক</a:t>
          </a:r>
          <a:r>
            <a:rPr lang="en-US" sz="1800" b="1" kern="1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সম্পদ</a:t>
          </a:r>
          <a:endParaRPr lang="en-US" sz="1800" b="1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sp:txBody>
      <dsp:txXfrm>
        <a:off x="2196388" y="2066539"/>
        <a:ext cx="901200" cy="901200"/>
      </dsp:txXfrm>
    </dsp:sp>
    <dsp:sp modelId="{8F212234-0F1D-4CD4-B252-1F4C96ABBF9F}">
      <dsp:nvSpPr>
        <dsp:cNvPr id="0" name=""/>
        <dsp:cNvSpPr/>
      </dsp:nvSpPr>
      <dsp:spPr>
        <a:xfrm rot="16200000">
          <a:off x="2543590" y="1465734"/>
          <a:ext cx="206795" cy="449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NikoshBAN" pitchFamily="2" charset="0"/>
            <a:cs typeface="NikoshBAN" pitchFamily="2" charset="0"/>
          </a:endParaRPr>
        </a:p>
      </dsp:txBody>
      <dsp:txXfrm>
        <a:off x="2574609" y="1586722"/>
        <a:ext cx="144757" cy="269909"/>
      </dsp:txXfrm>
    </dsp:sp>
    <dsp:sp modelId="{348B79CC-4BD4-4905-AAAA-70DF44CACDB4}">
      <dsp:nvSpPr>
        <dsp:cNvPr id="0" name=""/>
        <dsp:cNvSpPr/>
      </dsp:nvSpPr>
      <dsp:spPr>
        <a:xfrm>
          <a:off x="1731303" y="-162774"/>
          <a:ext cx="1831370" cy="16524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গাছপালা</a:t>
          </a:r>
          <a:endParaRPr lang="en-US" sz="3200" b="1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sp:txBody>
      <dsp:txXfrm>
        <a:off x="1999501" y="79227"/>
        <a:ext cx="1294974" cy="1168487"/>
      </dsp:txXfrm>
    </dsp:sp>
    <dsp:sp modelId="{A9CD3E53-1BF9-4CA2-B284-0BEC25EE3551}">
      <dsp:nvSpPr>
        <dsp:cNvPr id="0" name=""/>
        <dsp:cNvSpPr/>
      </dsp:nvSpPr>
      <dsp:spPr>
        <a:xfrm>
          <a:off x="3350395" y="2292216"/>
          <a:ext cx="159392" cy="449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NikoshBAN" pitchFamily="2" charset="0"/>
            <a:cs typeface="NikoshBAN" pitchFamily="2" charset="0"/>
          </a:endParaRPr>
        </a:p>
      </dsp:txBody>
      <dsp:txXfrm>
        <a:off x="3350395" y="2382185"/>
        <a:ext cx="111574" cy="269909"/>
      </dsp:txXfrm>
    </dsp:sp>
    <dsp:sp modelId="{0A5E634E-0728-4F24-99D5-41F6BD1D1ED2}">
      <dsp:nvSpPr>
        <dsp:cNvPr id="0" name=""/>
        <dsp:cNvSpPr/>
      </dsp:nvSpPr>
      <dsp:spPr>
        <a:xfrm>
          <a:off x="3584972" y="1690895"/>
          <a:ext cx="1831370" cy="16524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00FFFF"/>
              </a:solidFill>
              <a:latin typeface="NikoshBAN" pitchFamily="2" charset="0"/>
              <a:cs typeface="NikoshBAN" pitchFamily="2" charset="0"/>
            </a:rPr>
            <a:t>মাটি</a:t>
          </a:r>
          <a:endParaRPr lang="en-US" sz="4000" b="1" kern="1200" dirty="0">
            <a:solidFill>
              <a:srgbClr val="00FFFF"/>
            </a:solidFill>
            <a:latin typeface="NikoshBAN" pitchFamily="2" charset="0"/>
            <a:cs typeface="NikoshBAN" pitchFamily="2" charset="0"/>
          </a:endParaRPr>
        </a:p>
      </dsp:txBody>
      <dsp:txXfrm>
        <a:off x="3853170" y="1932896"/>
        <a:ext cx="1294974" cy="1168487"/>
      </dsp:txXfrm>
    </dsp:sp>
    <dsp:sp modelId="{716503FE-6905-447D-B992-CD4542A5DE20}">
      <dsp:nvSpPr>
        <dsp:cNvPr id="0" name=""/>
        <dsp:cNvSpPr/>
      </dsp:nvSpPr>
      <dsp:spPr>
        <a:xfrm rot="5400000">
          <a:off x="2543590" y="3118697"/>
          <a:ext cx="206795" cy="449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NikoshBAN" pitchFamily="2" charset="0"/>
            <a:cs typeface="NikoshBAN" pitchFamily="2" charset="0"/>
          </a:endParaRPr>
        </a:p>
      </dsp:txBody>
      <dsp:txXfrm>
        <a:off x="2574609" y="3177647"/>
        <a:ext cx="144757" cy="269909"/>
      </dsp:txXfrm>
    </dsp:sp>
    <dsp:sp modelId="{2DACF99F-1EFE-433F-BF13-DAE962832D0D}">
      <dsp:nvSpPr>
        <dsp:cNvPr id="0" name=""/>
        <dsp:cNvSpPr/>
      </dsp:nvSpPr>
      <dsp:spPr>
        <a:xfrm>
          <a:off x="1731303" y="3544564"/>
          <a:ext cx="1831370" cy="165248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সূর্য</a:t>
          </a:r>
          <a:endParaRPr lang="en-US" sz="3600" b="1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sp:txBody>
      <dsp:txXfrm>
        <a:off x="1999501" y="3786565"/>
        <a:ext cx="1294974" cy="1168487"/>
      </dsp:txXfrm>
    </dsp:sp>
    <dsp:sp modelId="{01B9F3EE-F62D-4C01-8260-7F8DA94F02B3}">
      <dsp:nvSpPr>
        <dsp:cNvPr id="0" name=""/>
        <dsp:cNvSpPr/>
      </dsp:nvSpPr>
      <dsp:spPr>
        <a:xfrm rot="10800000">
          <a:off x="1754171" y="2292216"/>
          <a:ext cx="180604" cy="449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NikoshBAN" pitchFamily="2" charset="0"/>
            <a:cs typeface="NikoshBAN" pitchFamily="2" charset="0"/>
          </a:endParaRPr>
        </a:p>
      </dsp:txBody>
      <dsp:txXfrm rot="10800000">
        <a:off x="1808352" y="2382185"/>
        <a:ext cx="126423" cy="269909"/>
      </dsp:txXfrm>
    </dsp:sp>
    <dsp:sp modelId="{A136D187-B817-4929-9B27-38020E641994}">
      <dsp:nvSpPr>
        <dsp:cNvPr id="0" name=""/>
        <dsp:cNvSpPr/>
      </dsp:nvSpPr>
      <dsp:spPr>
        <a:xfrm>
          <a:off x="-82343" y="1752663"/>
          <a:ext cx="1751323" cy="15289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পানি</a:t>
          </a:r>
          <a:endParaRPr lang="en-US" sz="4000" b="1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sp:txBody>
      <dsp:txXfrm>
        <a:off x="174132" y="1976573"/>
        <a:ext cx="1238373" cy="1081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DE8B5-153A-4CBF-AE71-BBAF4EC97A67}">
      <dsp:nvSpPr>
        <dsp:cNvPr id="0" name=""/>
        <dsp:cNvSpPr/>
      </dsp:nvSpPr>
      <dsp:spPr>
        <a:xfrm>
          <a:off x="0" y="1466849"/>
          <a:ext cx="9448799" cy="12001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DA6CF-7308-488F-A3D6-7E0BA45FAA93}">
      <dsp:nvSpPr>
        <dsp:cNvPr id="0" name=""/>
        <dsp:cNvSpPr/>
      </dsp:nvSpPr>
      <dsp:spPr>
        <a:xfrm>
          <a:off x="284548" y="160020"/>
          <a:ext cx="1366108" cy="88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24525-1403-45A9-997E-CD48A373435B}">
      <dsp:nvSpPr>
        <dsp:cNvPr id="0" name=""/>
        <dsp:cNvSpPr/>
      </dsp:nvSpPr>
      <dsp:spPr>
        <a:xfrm rot="10800000">
          <a:off x="284548" y="1200149"/>
          <a:ext cx="1366108" cy="14668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কাঠ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326561" y="1200149"/>
        <a:ext cx="1282082" cy="1424837"/>
      </dsp:txXfrm>
    </dsp:sp>
    <dsp:sp modelId="{09B778D0-6977-4846-9502-359562C5353E}">
      <dsp:nvSpPr>
        <dsp:cNvPr id="0" name=""/>
        <dsp:cNvSpPr/>
      </dsp:nvSpPr>
      <dsp:spPr>
        <a:xfrm>
          <a:off x="1787267" y="160020"/>
          <a:ext cx="1366108" cy="88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483F4-53AA-4746-8C4B-1356E53CE409}">
      <dsp:nvSpPr>
        <dsp:cNvPr id="0" name=""/>
        <dsp:cNvSpPr/>
      </dsp:nvSpPr>
      <dsp:spPr>
        <a:xfrm rot="10800000">
          <a:off x="1787267" y="1200149"/>
          <a:ext cx="1366108" cy="14668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সূর্যের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আলো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829280" y="1200149"/>
        <a:ext cx="1282082" cy="1424837"/>
      </dsp:txXfrm>
    </dsp:sp>
    <dsp:sp modelId="{D199C5DC-7F1E-44D5-A9F4-471166BB532F}">
      <dsp:nvSpPr>
        <dsp:cNvPr id="0" name=""/>
        <dsp:cNvSpPr/>
      </dsp:nvSpPr>
      <dsp:spPr>
        <a:xfrm>
          <a:off x="3289986" y="160020"/>
          <a:ext cx="1366108" cy="88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98673-41CC-4264-8336-922FB7D41D7D}">
      <dsp:nvSpPr>
        <dsp:cNvPr id="0" name=""/>
        <dsp:cNvSpPr/>
      </dsp:nvSpPr>
      <dsp:spPr>
        <a:xfrm rot="10800000">
          <a:off x="3289986" y="1200149"/>
          <a:ext cx="1366108" cy="14668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সোনা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3331999" y="1200149"/>
        <a:ext cx="1282082" cy="1424837"/>
      </dsp:txXfrm>
    </dsp:sp>
    <dsp:sp modelId="{ED2CD1F9-5D80-419B-AF47-53FC598A9C12}">
      <dsp:nvSpPr>
        <dsp:cNvPr id="0" name=""/>
        <dsp:cNvSpPr/>
      </dsp:nvSpPr>
      <dsp:spPr>
        <a:xfrm>
          <a:off x="4792705" y="160020"/>
          <a:ext cx="1366108" cy="88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95F51-4E42-44C9-81AC-401BC2B81275}">
      <dsp:nvSpPr>
        <dsp:cNvPr id="0" name=""/>
        <dsp:cNvSpPr/>
      </dsp:nvSpPr>
      <dsp:spPr>
        <a:xfrm rot="10800000">
          <a:off x="4792705" y="1200149"/>
          <a:ext cx="1366108" cy="14668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রাবার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4834718" y="1200149"/>
        <a:ext cx="1282082" cy="1424837"/>
      </dsp:txXfrm>
    </dsp:sp>
    <dsp:sp modelId="{C8DAD978-D902-4FCB-B430-0A4077D49B68}">
      <dsp:nvSpPr>
        <dsp:cNvPr id="0" name=""/>
        <dsp:cNvSpPr/>
      </dsp:nvSpPr>
      <dsp:spPr>
        <a:xfrm>
          <a:off x="6295424" y="160020"/>
          <a:ext cx="1366108" cy="88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C2DB4-66CC-49E0-9885-4F6E1EAB3AE6}">
      <dsp:nvSpPr>
        <dsp:cNvPr id="0" name=""/>
        <dsp:cNvSpPr/>
      </dsp:nvSpPr>
      <dsp:spPr>
        <a:xfrm rot="10800000">
          <a:off x="6295424" y="1200149"/>
          <a:ext cx="1366108" cy="14668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মাটি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6337437" y="1200149"/>
        <a:ext cx="1282082" cy="1424837"/>
      </dsp:txXfrm>
    </dsp:sp>
    <dsp:sp modelId="{7D29D85A-23B8-4F16-A67C-B2265A17A43D}">
      <dsp:nvSpPr>
        <dsp:cNvPr id="0" name=""/>
        <dsp:cNvSpPr/>
      </dsp:nvSpPr>
      <dsp:spPr>
        <a:xfrm>
          <a:off x="7798143" y="160020"/>
          <a:ext cx="1366108" cy="88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23455-3F36-48A5-BF74-0965841E7460}">
      <dsp:nvSpPr>
        <dsp:cNvPr id="0" name=""/>
        <dsp:cNvSpPr/>
      </dsp:nvSpPr>
      <dsp:spPr>
        <a:xfrm rot="10800000">
          <a:off x="7798143" y="1200149"/>
          <a:ext cx="1366108" cy="14668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প্লাস্টিক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7840156" y="1200149"/>
        <a:ext cx="1282082" cy="1424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DE8B5-153A-4CBF-AE71-BBAF4EC97A67}">
      <dsp:nvSpPr>
        <dsp:cNvPr id="0" name=""/>
        <dsp:cNvSpPr/>
      </dsp:nvSpPr>
      <dsp:spPr>
        <a:xfrm>
          <a:off x="0" y="1466849"/>
          <a:ext cx="9372600" cy="12001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DA6CF-7308-488F-A3D6-7E0BA45FAA93}">
      <dsp:nvSpPr>
        <dsp:cNvPr id="0" name=""/>
        <dsp:cNvSpPr/>
      </dsp:nvSpPr>
      <dsp:spPr>
        <a:xfrm>
          <a:off x="282253" y="160020"/>
          <a:ext cx="1355091" cy="88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24525-1403-45A9-997E-CD48A373435B}">
      <dsp:nvSpPr>
        <dsp:cNvPr id="0" name=""/>
        <dsp:cNvSpPr/>
      </dsp:nvSpPr>
      <dsp:spPr>
        <a:xfrm rot="10800000">
          <a:off x="282253" y="1200149"/>
          <a:ext cx="1355091" cy="1466850"/>
        </a:xfrm>
        <a:prstGeom prst="round2SameRect">
          <a:avLst>
            <a:gd name="adj1" fmla="val 10500"/>
            <a:gd name="adj2" fmla="val 0"/>
          </a:avLst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পানি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323927" y="1200149"/>
        <a:ext cx="1271743" cy="1425176"/>
      </dsp:txXfrm>
    </dsp:sp>
    <dsp:sp modelId="{09B778D0-6977-4846-9502-359562C5353E}">
      <dsp:nvSpPr>
        <dsp:cNvPr id="0" name=""/>
        <dsp:cNvSpPr/>
      </dsp:nvSpPr>
      <dsp:spPr>
        <a:xfrm>
          <a:off x="1772853" y="160020"/>
          <a:ext cx="1355091" cy="88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483F4-53AA-4746-8C4B-1356E53CE409}">
      <dsp:nvSpPr>
        <dsp:cNvPr id="0" name=""/>
        <dsp:cNvSpPr/>
      </dsp:nvSpPr>
      <dsp:spPr>
        <a:xfrm rot="10800000">
          <a:off x="1772853" y="1200149"/>
          <a:ext cx="1355091" cy="1466850"/>
        </a:xfrm>
        <a:prstGeom prst="round2SameRect">
          <a:avLst>
            <a:gd name="adj1" fmla="val 10500"/>
            <a:gd name="adj2" fmla="val 0"/>
          </a:avLst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814527" y="1200149"/>
        <a:ext cx="1271743" cy="1425176"/>
      </dsp:txXfrm>
    </dsp:sp>
    <dsp:sp modelId="{D199C5DC-7F1E-44D5-A9F4-471166BB532F}">
      <dsp:nvSpPr>
        <dsp:cNvPr id="0" name=""/>
        <dsp:cNvSpPr/>
      </dsp:nvSpPr>
      <dsp:spPr>
        <a:xfrm>
          <a:off x="3263454" y="160020"/>
          <a:ext cx="1355091" cy="88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98673-41CC-4264-8336-922FB7D41D7D}">
      <dsp:nvSpPr>
        <dsp:cNvPr id="0" name=""/>
        <dsp:cNvSpPr/>
      </dsp:nvSpPr>
      <dsp:spPr>
        <a:xfrm rot="10800000">
          <a:off x="3263454" y="1200149"/>
          <a:ext cx="1355091" cy="1466850"/>
        </a:xfrm>
        <a:prstGeom prst="round2SameRect">
          <a:avLst>
            <a:gd name="adj1" fmla="val 10500"/>
            <a:gd name="adj2" fmla="val 0"/>
          </a:avLst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কাচ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3305128" y="1200149"/>
        <a:ext cx="1271743" cy="1425176"/>
      </dsp:txXfrm>
    </dsp:sp>
    <dsp:sp modelId="{ED2CD1F9-5D80-419B-AF47-53FC598A9C12}">
      <dsp:nvSpPr>
        <dsp:cNvPr id="0" name=""/>
        <dsp:cNvSpPr/>
      </dsp:nvSpPr>
      <dsp:spPr>
        <a:xfrm>
          <a:off x="4754054" y="160020"/>
          <a:ext cx="1355091" cy="88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95F51-4E42-44C9-81AC-401BC2B81275}">
      <dsp:nvSpPr>
        <dsp:cNvPr id="0" name=""/>
        <dsp:cNvSpPr/>
      </dsp:nvSpPr>
      <dsp:spPr>
        <a:xfrm rot="10800000">
          <a:off x="4754054" y="1200149"/>
          <a:ext cx="1355091" cy="1466850"/>
        </a:xfrm>
        <a:prstGeom prst="round2SameRect">
          <a:avLst>
            <a:gd name="adj1" fmla="val 10500"/>
            <a:gd name="adj2" fmla="val 0"/>
          </a:avLst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পাথর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4795728" y="1200149"/>
        <a:ext cx="1271743" cy="1425176"/>
      </dsp:txXfrm>
    </dsp:sp>
    <dsp:sp modelId="{C8DAD978-D902-4FCB-B430-0A4077D49B68}">
      <dsp:nvSpPr>
        <dsp:cNvPr id="0" name=""/>
        <dsp:cNvSpPr/>
      </dsp:nvSpPr>
      <dsp:spPr>
        <a:xfrm>
          <a:off x="6244654" y="160020"/>
          <a:ext cx="1355091" cy="88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C2DB4-66CC-49E0-9885-4F6E1EAB3AE6}">
      <dsp:nvSpPr>
        <dsp:cNvPr id="0" name=""/>
        <dsp:cNvSpPr/>
      </dsp:nvSpPr>
      <dsp:spPr>
        <a:xfrm rot="10800000">
          <a:off x="6244654" y="1200149"/>
          <a:ext cx="1355091" cy="1466850"/>
        </a:xfrm>
        <a:prstGeom prst="round2SameRect">
          <a:avLst>
            <a:gd name="adj1" fmla="val 10500"/>
            <a:gd name="adj2" fmla="val 0"/>
          </a:avLst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ইট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6286328" y="1200149"/>
        <a:ext cx="1271743" cy="1425176"/>
      </dsp:txXfrm>
    </dsp:sp>
    <dsp:sp modelId="{7D29D85A-23B8-4F16-A67C-B2265A17A43D}">
      <dsp:nvSpPr>
        <dsp:cNvPr id="0" name=""/>
        <dsp:cNvSpPr/>
      </dsp:nvSpPr>
      <dsp:spPr>
        <a:xfrm>
          <a:off x="7735255" y="160020"/>
          <a:ext cx="1355091" cy="8801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23455-3F36-48A5-BF74-0965841E7460}">
      <dsp:nvSpPr>
        <dsp:cNvPr id="0" name=""/>
        <dsp:cNvSpPr/>
      </dsp:nvSpPr>
      <dsp:spPr>
        <a:xfrm rot="10800000">
          <a:off x="7735255" y="1200149"/>
          <a:ext cx="1355091" cy="1466850"/>
        </a:xfrm>
        <a:prstGeom prst="round2SameRect">
          <a:avLst>
            <a:gd name="adj1" fmla="val 10500"/>
            <a:gd name="adj2" fmla="val 0"/>
          </a:avLst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কাপড়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7776929" y="1200149"/>
        <a:ext cx="1271743" cy="1425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B2B83-C6C7-45F9-BDC7-5391EDD466A3}">
      <dsp:nvSpPr>
        <dsp:cNvPr id="0" name=""/>
        <dsp:cNvSpPr/>
      </dsp:nvSpPr>
      <dsp:spPr>
        <a:xfrm>
          <a:off x="0" y="89304"/>
          <a:ext cx="2053560" cy="279436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D6AA1-B67A-4409-94B3-0036AB2EF7AF}">
      <dsp:nvSpPr>
        <dsp:cNvPr id="0" name=""/>
        <dsp:cNvSpPr/>
      </dsp:nvSpPr>
      <dsp:spPr>
        <a:xfrm>
          <a:off x="4315" y="3124332"/>
          <a:ext cx="2053560" cy="76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চেয়ার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315" y="3124332"/>
        <a:ext cx="2053560" cy="761870"/>
      </dsp:txXfrm>
    </dsp:sp>
    <dsp:sp modelId="{1C1EB4D6-C5D8-4825-BC55-5906864833EF}">
      <dsp:nvSpPr>
        <dsp:cNvPr id="0" name=""/>
        <dsp:cNvSpPr/>
      </dsp:nvSpPr>
      <dsp:spPr>
        <a:xfrm>
          <a:off x="2263318" y="76206"/>
          <a:ext cx="2053560" cy="274431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A565E-E047-4A4E-B69F-8CD0699150F4}">
      <dsp:nvSpPr>
        <dsp:cNvPr id="0" name=""/>
        <dsp:cNvSpPr/>
      </dsp:nvSpPr>
      <dsp:spPr>
        <a:xfrm>
          <a:off x="2263318" y="3148329"/>
          <a:ext cx="2053560" cy="76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টেবিল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263318" y="3148329"/>
        <a:ext cx="2053560" cy="761870"/>
      </dsp:txXfrm>
    </dsp:sp>
    <dsp:sp modelId="{DF299CA3-4329-46E7-9EEF-BEDCFC84B09A}">
      <dsp:nvSpPr>
        <dsp:cNvPr id="0" name=""/>
        <dsp:cNvSpPr/>
      </dsp:nvSpPr>
      <dsp:spPr>
        <a:xfrm>
          <a:off x="4522321" y="52761"/>
          <a:ext cx="2053560" cy="274431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54681-7F6E-48CD-9331-9C4F1DDF36DE}">
      <dsp:nvSpPr>
        <dsp:cNvPr id="0" name=""/>
        <dsp:cNvSpPr/>
      </dsp:nvSpPr>
      <dsp:spPr>
        <a:xfrm>
          <a:off x="4522321" y="3149729"/>
          <a:ext cx="2053560" cy="76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গাড়ি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522321" y="3149729"/>
        <a:ext cx="2053560" cy="761870"/>
      </dsp:txXfrm>
    </dsp:sp>
    <dsp:sp modelId="{56D72F2C-38A5-4CEB-8D6D-F44ABF6FD5C3}">
      <dsp:nvSpPr>
        <dsp:cNvPr id="0" name=""/>
        <dsp:cNvSpPr/>
      </dsp:nvSpPr>
      <dsp:spPr>
        <a:xfrm>
          <a:off x="6781324" y="92809"/>
          <a:ext cx="2053560" cy="269018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13CA1-1425-4E06-BB85-45FD3FFCAEB2}">
      <dsp:nvSpPr>
        <dsp:cNvPr id="0" name=""/>
        <dsp:cNvSpPr/>
      </dsp:nvSpPr>
      <dsp:spPr>
        <a:xfrm>
          <a:off x="6781324" y="3124328"/>
          <a:ext cx="2053560" cy="76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বাড়ি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6781324" y="3124328"/>
        <a:ext cx="2053560" cy="7618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AD8EA-02DF-44E7-A851-AAECC8C16931}">
      <dsp:nvSpPr>
        <dsp:cNvPr id="0" name=""/>
        <dsp:cNvSpPr/>
      </dsp:nvSpPr>
      <dsp:spPr>
        <a:xfrm>
          <a:off x="0" y="72390"/>
          <a:ext cx="8915400" cy="16459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6DDFF-1CC4-4498-BD51-C72A8B991EA0}">
      <dsp:nvSpPr>
        <dsp:cNvPr id="0" name=""/>
        <dsp:cNvSpPr/>
      </dsp:nvSpPr>
      <dsp:spPr>
        <a:xfrm>
          <a:off x="269917" y="217170"/>
          <a:ext cx="1947805" cy="2042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7B9CE-501D-4845-A719-2773EE30EDAD}">
      <dsp:nvSpPr>
        <dsp:cNvPr id="0" name=""/>
        <dsp:cNvSpPr/>
      </dsp:nvSpPr>
      <dsp:spPr>
        <a:xfrm rot="10800000">
          <a:off x="269917" y="2548892"/>
          <a:ext cx="1947805" cy="1036316"/>
        </a:xfrm>
        <a:prstGeom prst="round2SameRect">
          <a:avLst>
            <a:gd name="adj1" fmla="val 10500"/>
            <a:gd name="adj2" fmla="val 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>
              <a:latin typeface="NikoshBAN" pitchFamily="2" charset="0"/>
              <a:cs typeface="NikoshBAN" pitchFamily="2" charset="0"/>
            </a:rPr>
            <a:t>কাগজ</a:t>
          </a:r>
          <a:endParaRPr lang="en-US" sz="2900" b="1" kern="1200" dirty="0">
            <a:latin typeface="NikoshBAN" pitchFamily="2" charset="0"/>
            <a:cs typeface="NikoshBAN" pitchFamily="2" charset="0"/>
          </a:endParaRPr>
        </a:p>
      </dsp:txBody>
      <dsp:txXfrm rot="10800000">
        <a:off x="301787" y="2548892"/>
        <a:ext cx="1884065" cy="1004446"/>
      </dsp:txXfrm>
    </dsp:sp>
    <dsp:sp modelId="{08440B41-A664-4C01-B282-C5A85D57557D}">
      <dsp:nvSpPr>
        <dsp:cNvPr id="0" name=""/>
        <dsp:cNvSpPr/>
      </dsp:nvSpPr>
      <dsp:spPr>
        <a:xfrm>
          <a:off x="2412503" y="217170"/>
          <a:ext cx="1947805" cy="2042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0C0AD-3F01-4910-901F-290D3D2CE69B}">
      <dsp:nvSpPr>
        <dsp:cNvPr id="0" name=""/>
        <dsp:cNvSpPr/>
      </dsp:nvSpPr>
      <dsp:spPr>
        <a:xfrm rot="10800000">
          <a:off x="2412503" y="2548892"/>
          <a:ext cx="1947805" cy="1036316"/>
        </a:xfrm>
        <a:prstGeom prst="round2SameRect">
          <a:avLst>
            <a:gd name="adj1" fmla="val 10500"/>
            <a:gd name="adj2" fmla="val 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>
              <a:latin typeface="NikoshBAN" pitchFamily="2" charset="0"/>
              <a:cs typeface="NikoshBAN" pitchFamily="2" charset="0"/>
            </a:rPr>
            <a:t>বিদ্যুত</a:t>
          </a:r>
          <a:endParaRPr lang="en-US" sz="2900" b="1" kern="1200" dirty="0">
            <a:latin typeface="NikoshBAN" pitchFamily="2" charset="0"/>
            <a:cs typeface="NikoshBAN" pitchFamily="2" charset="0"/>
          </a:endParaRPr>
        </a:p>
      </dsp:txBody>
      <dsp:txXfrm rot="10800000">
        <a:off x="2444373" y="2548892"/>
        <a:ext cx="1884065" cy="1004446"/>
      </dsp:txXfrm>
    </dsp:sp>
    <dsp:sp modelId="{4C583E9D-72DA-447D-8AC1-71AD4EB14657}">
      <dsp:nvSpPr>
        <dsp:cNvPr id="0" name=""/>
        <dsp:cNvSpPr/>
      </dsp:nvSpPr>
      <dsp:spPr>
        <a:xfrm>
          <a:off x="4555090" y="217170"/>
          <a:ext cx="1947805" cy="2042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B8FE0-ED29-4D20-9D61-60CD389238BA}">
      <dsp:nvSpPr>
        <dsp:cNvPr id="0" name=""/>
        <dsp:cNvSpPr/>
      </dsp:nvSpPr>
      <dsp:spPr>
        <a:xfrm rot="10800000">
          <a:off x="4555090" y="2548892"/>
          <a:ext cx="1947805" cy="1036316"/>
        </a:xfrm>
        <a:prstGeom prst="round2SameRect">
          <a:avLst>
            <a:gd name="adj1" fmla="val 10500"/>
            <a:gd name="adj2" fmla="val 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>
              <a:latin typeface="NikoshBAN" pitchFamily="2" charset="0"/>
              <a:cs typeface="NikoshBAN" pitchFamily="2" charset="0"/>
            </a:rPr>
            <a:t>প্লাস্টিক</a:t>
          </a:r>
          <a:endParaRPr lang="en-US" sz="2900" b="1" kern="1200" dirty="0">
            <a:latin typeface="NikoshBAN" pitchFamily="2" charset="0"/>
            <a:cs typeface="NikoshBAN" pitchFamily="2" charset="0"/>
          </a:endParaRPr>
        </a:p>
      </dsp:txBody>
      <dsp:txXfrm rot="10800000">
        <a:off x="4586960" y="2548892"/>
        <a:ext cx="1884065" cy="1004446"/>
      </dsp:txXfrm>
    </dsp:sp>
    <dsp:sp modelId="{65A00045-AA0D-4F8C-9CFE-621CACCB808D}">
      <dsp:nvSpPr>
        <dsp:cNvPr id="0" name=""/>
        <dsp:cNvSpPr/>
      </dsp:nvSpPr>
      <dsp:spPr>
        <a:xfrm>
          <a:off x="6697676" y="217170"/>
          <a:ext cx="1947805" cy="2042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4BAC5-B7FB-4405-8290-672B0609AFD1}">
      <dsp:nvSpPr>
        <dsp:cNvPr id="0" name=""/>
        <dsp:cNvSpPr/>
      </dsp:nvSpPr>
      <dsp:spPr>
        <a:xfrm rot="10800000">
          <a:off x="6697676" y="2548892"/>
          <a:ext cx="1947805" cy="1036316"/>
        </a:xfrm>
        <a:prstGeom prst="round2SameRect">
          <a:avLst>
            <a:gd name="adj1" fmla="val 10500"/>
            <a:gd name="adj2" fmla="val 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>
              <a:latin typeface="NikoshBAN" pitchFamily="2" charset="0"/>
              <a:cs typeface="NikoshBAN" pitchFamily="2" charset="0"/>
            </a:rPr>
            <a:t>কাচ</a:t>
          </a:r>
          <a:endParaRPr lang="en-US" sz="2900" b="1" kern="1200" dirty="0">
            <a:latin typeface="NikoshBAN" pitchFamily="2" charset="0"/>
            <a:cs typeface="NikoshBAN" pitchFamily="2" charset="0"/>
          </a:endParaRPr>
        </a:p>
      </dsp:txBody>
      <dsp:txXfrm rot="10800000">
        <a:off x="6729546" y="2548892"/>
        <a:ext cx="1884065" cy="10044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6FC70-56D5-4B81-8689-B86DE374913F}">
      <dsp:nvSpPr>
        <dsp:cNvPr id="0" name=""/>
        <dsp:cNvSpPr/>
      </dsp:nvSpPr>
      <dsp:spPr>
        <a:xfrm>
          <a:off x="5585" y="5309"/>
          <a:ext cx="2381360" cy="14362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585" y="5309"/>
        <a:ext cx="2381360" cy="957528"/>
      </dsp:txXfrm>
    </dsp:sp>
    <dsp:sp modelId="{020F4645-FE10-4CF2-A7A3-A9E150B85E8C}">
      <dsp:nvSpPr>
        <dsp:cNvPr id="0" name=""/>
        <dsp:cNvSpPr/>
      </dsp:nvSpPr>
      <dsp:spPr>
        <a:xfrm>
          <a:off x="1091734" y="1347220"/>
          <a:ext cx="1184559" cy="552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বালি</a:t>
          </a:r>
          <a:endParaRPr lang="en-US" sz="5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107915" y="1363401"/>
        <a:ext cx="1152197" cy="520108"/>
      </dsp:txXfrm>
    </dsp:sp>
    <dsp:sp modelId="{8F4732B6-9FB8-4ED2-B48F-345AA33A79F7}">
      <dsp:nvSpPr>
        <dsp:cNvPr id="0" name=""/>
        <dsp:cNvSpPr/>
      </dsp:nvSpPr>
      <dsp:spPr>
        <a:xfrm>
          <a:off x="2626014" y="187628"/>
          <a:ext cx="506825" cy="59288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626014" y="306206"/>
        <a:ext cx="354778" cy="355733"/>
      </dsp:txXfrm>
    </dsp:sp>
    <dsp:sp modelId="{16D2F693-C91F-4260-A331-1D4CAEEB6347}">
      <dsp:nvSpPr>
        <dsp:cNvPr id="0" name=""/>
        <dsp:cNvSpPr/>
      </dsp:nvSpPr>
      <dsp:spPr>
        <a:xfrm>
          <a:off x="3343219" y="5309"/>
          <a:ext cx="2381360" cy="14362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343219" y="5309"/>
        <a:ext cx="2381360" cy="957528"/>
      </dsp:txXfrm>
    </dsp:sp>
    <dsp:sp modelId="{59943DCF-D5D1-4A35-AC89-1E7A38A671EA}">
      <dsp:nvSpPr>
        <dsp:cNvPr id="0" name=""/>
        <dsp:cNvSpPr/>
      </dsp:nvSpPr>
      <dsp:spPr>
        <a:xfrm>
          <a:off x="4429368" y="1347220"/>
          <a:ext cx="1184559" cy="552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কাচ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4445549" y="1363401"/>
        <a:ext cx="1152197" cy="520108"/>
      </dsp:txXfrm>
    </dsp:sp>
    <dsp:sp modelId="{6DC6FE33-D1C9-4722-BCAA-53C77DC8EA28}">
      <dsp:nvSpPr>
        <dsp:cNvPr id="0" name=""/>
        <dsp:cNvSpPr/>
      </dsp:nvSpPr>
      <dsp:spPr>
        <a:xfrm>
          <a:off x="5963648" y="187628"/>
          <a:ext cx="506825" cy="59288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963648" y="306206"/>
        <a:ext cx="354778" cy="355733"/>
      </dsp:txXfrm>
    </dsp:sp>
    <dsp:sp modelId="{3B9F0C87-0831-42C1-8EED-10449D996F74}">
      <dsp:nvSpPr>
        <dsp:cNvPr id="0" name=""/>
        <dsp:cNvSpPr/>
      </dsp:nvSpPr>
      <dsp:spPr>
        <a:xfrm>
          <a:off x="6680853" y="5309"/>
          <a:ext cx="2381360" cy="14362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6680853" y="5309"/>
        <a:ext cx="2381360" cy="957528"/>
      </dsp:txXfrm>
    </dsp:sp>
    <dsp:sp modelId="{FBAEA043-D19C-43EE-A64D-CAEE7AB0E234}">
      <dsp:nvSpPr>
        <dsp:cNvPr id="0" name=""/>
        <dsp:cNvSpPr/>
      </dsp:nvSpPr>
      <dsp:spPr>
        <a:xfrm>
          <a:off x="7767002" y="1347220"/>
          <a:ext cx="1184559" cy="552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গ্লাস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7783183" y="1363401"/>
        <a:ext cx="1152197" cy="5201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24F6D-5FAD-4778-88C0-A01379F85D63}">
      <dsp:nvSpPr>
        <dsp:cNvPr id="0" name=""/>
        <dsp:cNvSpPr/>
      </dsp:nvSpPr>
      <dsp:spPr>
        <a:xfrm>
          <a:off x="4623" y="152470"/>
          <a:ext cx="2102311" cy="1425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4623" y="152470"/>
        <a:ext cx="2102311" cy="840924"/>
      </dsp:txXfrm>
    </dsp:sp>
    <dsp:sp modelId="{C6F5169F-B561-4CA7-BC4B-03DBC1BD9E64}">
      <dsp:nvSpPr>
        <dsp:cNvPr id="0" name=""/>
        <dsp:cNvSpPr/>
      </dsp:nvSpPr>
      <dsp:spPr>
        <a:xfrm>
          <a:off x="435217" y="1550862"/>
          <a:ext cx="2102311" cy="785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গাছ</a:t>
          </a:r>
          <a:endParaRPr lang="en-US" sz="2600" b="1" kern="1200" dirty="0">
            <a:latin typeface="NikoshBAN" pitchFamily="2" charset="0"/>
            <a:cs typeface="NikoshBAN" pitchFamily="2" charset="0"/>
          </a:endParaRPr>
        </a:p>
      </dsp:txBody>
      <dsp:txXfrm>
        <a:off x="458234" y="1573879"/>
        <a:ext cx="2056277" cy="739832"/>
      </dsp:txXfrm>
    </dsp:sp>
    <dsp:sp modelId="{634DD268-592E-41B6-A3FE-9A0E529AF236}">
      <dsp:nvSpPr>
        <dsp:cNvPr id="0" name=""/>
        <dsp:cNvSpPr/>
      </dsp:nvSpPr>
      <dsp:spPr>
        <a:xfrm>
          <a:off x="2425638" y="311225"/>
          <a:ext cx="675650" cy="523414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rgbClr val="333300"/>
            </a:solidFill>
          </a:endParaRPr>
        </a:p>
      </dsp:txBody>
      <dsp:txXfrm>
        <a:off x="2425638" y="415908"/>
        <a:ext cx="518626" cy="314048"/>
      </dsp:txXfrm>
    </dsp:sp>
    <dsp:sp modelId="{83C95365-9D4C-444B-9B33-04513311D711}">
      <dsp:nvSpPr>
        <dsp:cNvPr id="0" name=""/>
        <dsp:cNvSpPr/>
      </dsp:nvSpPr>
      <dsp:spPr>
        <a:xfrm>
          <a:off x="3381747" y="152470"/>
          <a:ext cx="2102311" cy="1425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381747" y="152470"/>
        <a:ext cx="2102311" cy="840924"/>
      </dsp:txXfrm>
    </dsp:sp>
    <dsp:sp modelId="{793385D4-2AD7-4ECD-93E3-2BA3CD889456}">
      <dsp:nvSpPr>
        <dsp:cNvPr id="0" name=""/>
        <dsp:cNvSpPr/>
      </dsp:nvSpPr>
      <dsp:spPr>
        <a:xfrm>
          <a:off x="3812341" y="1550862"/>
          <a:ext cx="2102311" cy="785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কাঠ</a:t>
          </a:r>
          <a:endParaRPr lang="en-US" sz="2600" b="1" kern="1200" dirty="0">
            <a:latin typeface="NikoshBAN" pitchFamily="2" charset="0"/>
            <a:cs typeface="NikoshBAN" pitchFamily="2" charset="0"/>
          </a:endParaRPr>
        </a:p>
      </dsp:txBody>
      <dsp:txXfrm>
        <a:off x="3835358" y="1573879"/>
        <a:ext cx="2056277" cy="739832"/>
      </dsp:txXfrm>
    </dsp:sp>
    <dsp:sp modelId="{D3F1E208-08E7-4596-859B-8C04051FAFFE}">
      <dsp:nvSpPr>
        <dsp:cNvPr id="0" name=""/>
        <dsp:cNvSpPr/>
      </dsp:nvSpPr>
      <dsp:spPr>
        <a:xfrm>
          <a:off x="5802761" y="311225"/>
          <a:ext cx="675650" cy="523414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rgbClr val="333300"/>
            </a:solidFill>
          </a:endParaRPr>
        </a:p>
      </dsp:txBody>
      <dsp:txXfrm>
        <a:off x="5802761" y="415908"/>
        <a:ext cx="518626" cy="314048"/>
      </dsp:txXfrm>
    </dsp:sp>
    <dsp:sp modelId="{2C5B3E11-4E4C-42AB-9F01-E16E1B72B35B}">
      <dsp:nvSpPr>
        <dsp:cNvPr id="0" name=""/>
        <dsp:cNvSpPr/>
      </dsp:nvSpPr>
      <dsp:spPr>
        <a:xfrm>
          <a:off x="6758870" y="152470"/>
          <a:ext cx="2102311" cy="1425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6758870" y="152470"/>
        <a:ext cx="2102311" cy="840924"/>
      </dsp:txXfrm>
    </dsp:sp>
    <dsp:sp modelId="{780662EA-D78E-4F82-A6EF-7ACFA0D2885D}">
      <dsp:nvSpPr>
        <dsp:cNvPr id="0" name=""/>
        <dsp:cNvSpPr/>
      </dsp:nvSpPr>
      <dsp:spPr>
        <a:xfrm>
          <a:off x="7189464" y="1550862"/>
          <a:ext cx="2102311" cy="785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ঘর</a:t>
          </a:r>
          <a:endParaRPr lang="en-US" sz="2600" b="1" kern="1200" dirty="0">
            <a:latin typeface="NikoshBAN" pitchFamily="2" charset="0"/>
            <a:cs typeface="NikoshBAN" pitchFamily="2" charset="0"/>
          </a:endParaRPr>
        </a:p>
      </dsp:txBody>
      <dsp:txXfrm>
        <a:off x="7212481" y="1573879"/>
        <a:ext cx="2056277" cy="7398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4C78E-B1EE-4073-978D-203968FB26CC}">
      <dsp:nvSpPr>
        <dsp:cNvPr id="0" name=""/>
        <dsp:cNvSpPr/>
      </dsp:nvSpPr>
      <dsp:spPr>
        <a:xfrm rot="5400000">
          <a:off x="-228990" y="229709"/>
          <a:ext cx="1526604" cy="1068623"/>
        </a:xfrm>
        <a:prstGeom prst="chevron">
          <a:avLst/>
        </a:prstGeom>
        <a:solidFill>
          <a:srgbClr val="00FF99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গাছপালা</a:t>
          </a:r>
          <a:endParaRPr lang="en-US" sz="1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535031"/>
        <a:ext cx="1068623" cy="457981"/>
      </dsp:txXfrm>
    </dsp:sp>
    <dsp:sp modelId="{409F401F-1C52-46DA-98DF-F8C7BB4FDD76}">
      <dsp:nvSpPr>
        <dsp:cNvPr id="0" name=""/>
        <dsp:cNvSpPr/>
      </dsp:nvSpPr>
      <dsp:spPr>
        <a:xfrm rot="5400000">
          <a:off x="4610165" y="-3540823"/>
          <a:ext cx="992292" cy="8075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গাছপালা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মানুষ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নতুন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কিছু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তৈরি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গাছ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পাওয়া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কাঠ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দিয়ে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আমরা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ঘরবাড়ি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তৈরি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করি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068623" y="49159"/>
        <a:ext cx="8026936" cy="895412"/>
      </dsp:txXfrm>
    </dsp:sp>
    <dsp:sp modelId="{2AD29EE4-500B-4A31-A2D1-578C6D6745F6}">
      <dsp:nvSpPr>
        <dsp:cNvPr id="0" name=""/>
        <dsp:cNvSpPr/>
      </dsp:nvSpPr>
      <dsp:spPr>
        <a:xfrm rot="5400000">
          <a:off x="-228990" y="1561188"/>
          <a:ext cx="1526604" cy="1068623"/>
        </a:xfrm>
        <a:prstGeom prst="chevron">
          <a:avLst/>
        </a:prstGeom>
        <a:solidFill>
          <a:srgbClr val="00FF99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বালি</a:t>
          </a:r>
          <a:endParaRPr lang="en-US" sz="1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1866510"/>
        <a:ext cx="1068623" cy="457981"/>
      </dsp:txXfrm>
    </dsp:sp>
    <dsp:sp modelId="{21E561B4-A595-439F-ABC5-CEE29906A6A4}">
      <dsp:nvSpPr>
        <dsp:cNvPr id="0" name=""/>
        <dsp:cNvSpPr/>
      </dsp:nvSpPr>
      <dsp:spPr>
        <a:xfrm rot="5400000">
          <a:off x="4610165" y="-2209344"/>
          <a:ext cx="992292" cy="8075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বালি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কেউ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তৈরি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না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এটি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প্রকৃতিতে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পাওয়া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যায়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এটি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কাচ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তৈরি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068623" y="1380638"/>
        <a:ext cx="8026936" cy="895412"/>
      </dsp:txXfrm>
    </dsp:sp>
    <dsp:sp modelId="{B23AFF9E-3EDE-410E-B656-EBEA72F74612}">
      <dsp:nvSpPr>
        <dsp:cNvPr id="0" name=""/>
        <dsp:cNvSpPr/>
      </dsp:nvSpPr>
      <dsp:spPr>
        <a:xfrm rot="5400000">
          <a:off x="-228990" y="2892667"/>
          <a:ext cx="1526604" cy="1068623"/>
        </a:xfrm>
        <a:prstGeom prst="chevron">
          <a:avLst/>
        </a:prstGeom>
        <a:solidFill>
          <a:srgbClr val="00FF99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সূর্যের</a:t>
          </a:r>
          <a:r>
            <a:rPr lang="en-US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আলো</a:t>
          </a:r>
          <a:endParaRPr lang="en-US" sz="1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3197989"/>
        <a:ext cx="1068623" cy="457981"/>
      </dsp:txXfrm>
    </dsp:sp>
    <dsp:sp modelId="{ED0C8200-90B8-4FED-8494-8FA1248CFEF7}">
      <dsp:nvSpPr>
        <dsp:cNvPr id="0" name=""/>
        <dsp:cNvSpPr/>
      </dsp:nvSpPr>
      <dsp:spPr>
        <a:xfrm rot="5400000">
          <a:off x="4610165" y="-877865"/>
          <a:ext cx="992292" cy="8075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এটি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সৌরবিদ্যুত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তৈরি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068623" y="2712117"/>
        <a:ext cx="8026936" cy="895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0058400" cy="5715000"/>
          </a:xfrm>
          <a:prstGeom prst="frame">
            <a:avLst>
              <a:gd name="adj1" fmla="val 2524"/>
            </a:avLst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 userDrawn="1"/>
        </p:nvSpPr>
        <p:spPr>
          <a:xfrm>
            <a:off x="167640" y="114300"/>
            <a:ext cx="9723120" cy="5486400"/>
          </a:xfrm>
          <a:prstGeom prst="frame">
            <a:avLst>
              <a:gd name="adj1" fmla="val 1976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28866"/>
            <a:ext cx="226314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28866"/>
            <a:ext cx="662178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0058400" cy="5715000"/>
          </a:xfrm>
          <a:prstGeom prst="frame">
            <a:avLst>
              <a:gd name="adj1" fmla="val 2524"/>
            </a:avLst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67640" y="114300"/>
            <a:ext cx="9723120" cy="5486400"/>
          </a:xfrm>
          <a:prstGeom prst="frame">
            <a:avLst>
              <a:gd name="adj1" fmla="val 1976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 userDrawn="1"/>
        </p:nvSpPr>
        <p:spPr>
          <a:xfrm>
            <a:off x="9052560" y="266700"/>
            <a:ext cx="670560" cy="4572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3672418"/>
            <a:ext cx="854964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422261"/>
            <a:ext cx="854964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333500"/>
            <a:ext cx="444246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333500"/>
            <a:ext cx="444246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79262"/>
            <a:ext cx="444420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1812396"/>
            <a:ext cx="444420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279262"/>
            <a:ext cx="4445953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1812396"/>
            <a:ext cx="4445953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27543"/>
            <a:ext cx="3309144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27542"/>
            <a:ext cx="5622925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195918"/>
            <a:ext cx="330914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000500"/>
            <a:ext cx="603504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510646"/>
            <a:ext cx="603504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4472782"/>
            <a:ext cx="603504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28865"/>
            <a:ext cx="905256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33500"/>
            <a:ext cx="905256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5296960"/>
            <a:ext cx="234696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5296960"/>
            <a:ext cx="318516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5296960"/>
            <a:ext cx="234696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J6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6700"/>
            <a:ext cx="9445880" cy="5230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334512"/>
            <a:ext cx="8839200" cy="3046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66700"/>
            <a:ext cx="2286000" cy="1161633"/>
          </a:xfrm>
          <a:prstGeom prst="wave">
            <a:avLst>
              <a:gd name="adj1" fmla="val 12500"/>
              <a:gd name="adj2" fmla="val -1558"/>
            </a:avLst>
          </a:prstGeom>
          <a:solidFill>
            <a:srgbClr val="006600"/>
          </a:solidFill>
          <a:ln>
            <a:solidFill>
              <a:srgbClr val="00FF99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485900"/>
          <a:ext cx="8915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AD8EA-02DF-44E7-A851-AAECC8C16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D27AD8EA-02DF-44E7-A851-AAECC8C16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D27AD8EA-02DF-44E7-A851-AAECC8C16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graphicEl>
                                              <a:dgm id="{D27AD8EA-02DF-44E7-A851-AAECC8C16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56DDFF-1CC4-4498-BD51-C72A8B991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A256DDFF-1CC4-4498-BD51-C72A8B991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A256DDFF-1CC4-4498-BD51-C72A8B991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A256DDFF-1CC4-4498-BD51-C72A8B991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7B9CE-501D-4845-A719-2773EE30E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C8B7B9CE-501D-4845-A719-2773EE30E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C8B7B9CE-501D-4845-A719-2773EE30E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C8B7B9CE-501D-4845-A719-2773EE30E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40B41-A664-4C01-B282-C5A85D575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08440B41-A664-4C01-B282-C5A85D575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08440B41-A664-4C01-B282-C5A85D575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08440B41-A664-4C01-B282-C5A85D575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10C0AD-3F01-4910-901F-290D3D2CE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E110C0AD-3F01-4910-901F-290D3D2CE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E110C0AD-3F01-4910-901F-290D3D2CE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E110C0AD-3F01-4910-901F-290D3D2CE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83E9D-72DA-447D-8AC1-71AD4EB14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4C583E9D-72DA-447D-8AC1-71AD4EB14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4C583E9D-72DA-447D-8AC1-71AD4EB14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4C583E9D-72DA-447D-8AC1-71AD4EB14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8B8FE0-ED29-4D20-9D61-60CD38923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388B8FE0-ED29-4D20-9D61-60CD38923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388B8FE0-ED29-4D20-9D61-60CD38923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388B8FE0-ED29-4D20-9D61-60CD38923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00045-AA0D-4F8C-9CFE-621CACCB8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65A00045-AA0D-4F8C-9CFE-621CACCB8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65A00045-AA0D-4F8C-9CFE-621CACCB8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65A00045-AA0D-4F8C-9CFE-621CACCB8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B4BAC5-B7FB-4405-8290-672B0609A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graphicEl>
                                              <a:dgm id="{6CB4BAC5-B7FB-4405-8290-672B0609A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graphicEl>
                                              <a:dgm id="{6CB4BAC5-B7FB-4405-8290-672B0609A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6CB4BAC5-B7FB-4405-8290-672B0609A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66700"/>
            <a:ext cx="5410200" cy="777061"/>
          </a:xfrm>
          <a:prstGeom prst="horizontalScroll">
            <a:avLst/>
          </a:prstGeom>
          <a:solidFill>
            <a:srgbClr val="FF0066"/>
          </a:solidFill>
          <a:ln>
            <a:solidFill>
              <a:srgbClr val="00FF99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104900"/>
          <a:ext cx="9067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3009900"/>
          <a:ext cx="9296400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81714"/>
            <a:ext cx="4114800" cy="646986"/>
          </a:xfrm>
          <a:prstGeom prst="flowChartAlternateProcess">
            <a:avLst/>
          </a:prstGeom>
          <a:solidFill>
            <a:srgbClr val="003300"/>
          </a:solidFill>
          <a:ln>
            <a:solidFill>
              <a:srgbClr val="00FF99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333500"/>
          <a:ext cx="9144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14C78E-B1EE-4073-978D-203968FB2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AD14C78E-B1EE-4073-978D-203968FB2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D14C78E-B1EE-4073-978D-203968FB2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AD14C78E-B1EE-4073-978D-203968FB2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9F401F-1C52-46DA-98DF-F8C7BB4FD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409F401F-1C52-46DA-98DF-F8C7BB4FD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09F401F-1C52-46DA-98DF-F8C7BB4FD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409F401F-1C52-46DA-98DF-F8C7BB4FD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D29EE4-500B-4A31-A2D1-578C6D674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2AD29EE4-500B-4A31-A2D1-578C6D674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2AD29EE4-500B-4A31-A2D1-578C6D674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2AD29EE4-500B-4A31-A2D1-578C6D674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E561B4-A595-439F-ABC5-CEE29906A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21E561B4-A595-439F-ABC5-CEE29906A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1E561B4-A595-439F-ABC5-CEE29906A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21E561B4-A595-439F-ABC5-CEE29906A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AFF9E-3EDE-410E-B656-EBEA72F74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B23AFF9E-3EDE-410E-B656-EBEA72F74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B23AFF9E-3EDE-410E-B656-EBEA72F74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B23AFF9E-3EDE-410E-B656-EBEA72F74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C8200-90B8-4FED-8494-8FA1248CF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ED0C8200-90B8-4FED-8494-8FA1248CF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ED0C8200-90B8-4FED-8494-8FA1248CF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ED0C8200-90B8-4FED-8494-8FA1248CF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419101"/>
            <a:ext cx="3048000" cy="1261229"/>
          </a:xfrm>
          <a:prstGeom prst="flowChartOffpageConnector">
            <a:avLst/>
          </a:prstGeom>
          <a:solidFill>
            <a:srgbClr val="0066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19300"/>
            <a:ext cx="8077200" cy="3046988"/>
          </a:xfrm>
          <a:prstGeom prst="rect">
            <a:avLst/>
          </a:prstGeom>
          <a:noFill/>
          <a:ln w="5715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সম্পদে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981855"/>
            <a:ext cx="3429000" cy="1866245"/>
          </a:xfrm>
          <a:prstGeom prst="verticalScroll">
            <a:avLst>
              <a:gd name="adj" fmla="val 15304"/>
            </a:avLst>
          </a:prstGeom>
          <a:solidFill>
            <a:srgbClr val="660066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495800" y="342900"/>
            <a:ext cx="5057775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684252"/>
            <a:ext cx="3886200" cy="11826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6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25576"/>
            <a:ext cx="8458200" cy="2308324"/>
          </a:xfrm>
          <a:prstGeom prst="rect">
            <a:avLst/>
          </a:prstGeom>
          <a:solidFill>
            <a:srgbClr val="0066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199" y="266700"/>
            <a:ext cx="320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illside_Village-26652.JPG"/>
          <p:cNvPicPr>
            <a:picLocks noChangeAspect="1"/>
          </p:cNvPicPr>
          <p:nvPr/>
        </p:nvPicPr>
        <p:blipFill>
          <a:blip r:embed="rId2"/>
          <a:srcRect b="21542"/>
          <a:stretch>
            <a:fillRect/>
          </a:stretch>
        </p:blipFill>
        <p:spPr>
          <a:xfrm>
            <a:off x="3497331" y="1181100"/>
            <a:ext cx="3284469" cy="2495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379363" y="3802440"/>
            <a:ext cx="71550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866900"/>
            <a:ext cx="5410200" cy="221599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/>
              <a:t>ধন্যবাদ</a:t>
            </a: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419100"/>
            <a:ext cx="3025140" cy="995422"/>
          </a:xfrm>
          <a:prstGeom prst="flowChartTerminator">
            <a:avLst/>
          </a:prstGeom>
          <a:ln w="38100">
            <a:solidFill>
              <a:srgbClr val="6666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419100"/>
            <a:ext cx="2766060" cy="995422"/>
          </a:xfrm>
          <a:prstGeom prst="flowChartTerminator">
            <a:avLst/>
          </a:prstGeom>
          <a:ln w="57150">
            <a:solidFill>
              <a:srgbClr val="CC00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43100"/>
            <a:ext cx="4244340" cy="1938992"/>
          </a:xfrm>
          <a:prstGeom prst="rect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রফিকু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বড় চর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হবিগঞ্জ সদর, হবিগঞ্জ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9760" y="3711595"/>
            <a:ext cx="3939540" cy="1508105"/>
          </a:xfrm>
          <a:prstGeom prst="rect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১৩,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তাকালে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99"/>
          <a:stretch>
            <a:fillRect/>
          </a:stretch>
        </p:blipFill>
        <p:spPr bwMode="auto">
          <a:xfrm>
            <a:off x="6858000" y="1638300"/>
            <a:ext cx="1904999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66701"/>
            <a:ext cx="8534400" cy="1168539"/>
          </a:xfrm>
          <a:prstGeom prst="flowChartTerminator">
            <a:avLst/>
          </a:prstGeom>
          <a:noFill/>
          <a:ln w="571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পড়ব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38300"/>
            <a:ext cx="8077200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086100"/>
            <a:ext cx="8077200" cy="1323439"/>
          </a:xfrm>
          <a:prstGeom prst="rect">
            <a:avLst/>
          </a:prstGeom>
          <a:ln w="76200">
            <a:solidFill>
              <a:srgbClr val="CC00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কৃত্তিম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19100"/>
            <a:ext cx="35052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267200" y="419100"/>
            <a:ext cx="54864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pic>
        <p:nvPicPr>
          <p:cNvPr id="4" name="Picture 3" descr="20c8b3228d6e19f5cc3edfc84ea593f5-5b4f0d360df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33500"/>
            <a:ext cx="3276600" cy="2400300"/>
          </a:xfrm>
          <a:prstGeom prst="rect">
            <a:avLst/>
          </a:prstGeom>
        </p:spPr>
      </p:pic>
      <p:pic>
        <p:nvPicPr>
          <p:cNvPr id="5" name="Picture 4" descr="2016-11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181100"/>
            <a:ext cx="3505200" cy="2628900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3810000" y="1333500"/>
            <a:ext cx="2209800" cy="2017574"/>
          </a:xfrm>
          <a:prstGeom prst="wave">
            <a:avLst/>
          </a:prstGeom>
          <a:solidFill>
            <a:srgbClr val="99FF33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6000" dirty="0"/>
          </a:p>
        </p:txBody>
      </p:sp>
      <p:sp>
        <p:nvSpPr>
          <p:cNvPr id="7" name="Right Arrow 6"/>
          <p:cNvSpPr/>
          <p:nvPr/>
        </p:nvSpPr>
        <p:spPr>
          <a:xfrm>
            <a:off x="457200" y="3848100"/>
            <a:ext cx="3505200" cy="1283910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029200" y="4000500"/>
            <a:ext cx="4648200" cy="1200329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phy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6700"/>
            <a:ext cx="9525000" cy="5181600"/>
          </a:xfrm>
          <a:prstGeom prst="rect">
            <a:avLst/>
          </a:prstGeom>
        </p:spPr>
      </p:pic>
      <p:pic>
        <p:nvPicPr>
          <p:cNvPr id="3" name="Picture 2" descr="4587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90500"/>
            <a:ext cx="1752600" cy="1752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7200" y="2933700"/>
            <a:ext cx="4572000" cy="1283910"/>
          </a:xfrm>
          <a:prstGeom prst="rightArrow">
            <a:avLst/>
          </a:prstGeom>
          <a:solidFill>
            <a:srgbClr val="6600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1524000" y="3209211"/>
            <a:ext cx="2438400" cy="715089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5105400" y="1790700"/>
            <a:ext cx="4419600" cy="715089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5105400" y="2705100"/>
            <a:ext cx="4419600" cy="2553891"/>
          </a:xfrm>
          <a:prstGeom prst="roundRect">
            <a:avLst/>
          </a:prstGeom>
          <a:solidFill>
            <a:srgbClr val="3333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342900"/>
          <a:ext cx="5334000" cy="503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916543"/>
            <a:ext cx="2743200" cy="1940957"/>
          </a:xfrm>
          <a:prstGeom prst="flowChartAlternateProcess">
            <a:avLst/>
          </a:prstGeom>
          <a:solidFill>
            <a:srgbClr val="00FF99"/>
          </a:solidFill>
          <a:ln w="571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3278743"/>
            <a:ext cx="2743200" cy="1940957"/>
          </a:xfrm>
          <a:prstGeom prst="flowChartAlternateProcess">
            <a:avLst/>
          </a:prstGeom>
          <a:solidFill>
            <a:srgbClr val="00FF99"/>
          </a:solidFill>
          <a:ln w="571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ECF2E4-AF4E-4FB1-94F7-93AF61761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F0ECF2E4-AF4E-4FB1-94F7-93AF61761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212234-0F1D-4CD4-B252-1F4C96ABB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8F212234-0F1D-4CD4-B252-1F4C96ABB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8B79CC-4BD4-4905-AAAA-70DF44CAC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348B79CC-4BD4-4905-AAAA-70DF44CAC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CD3E53-1BF9-4CA2-B284-0BEC25EE3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A9CD3E53-1BF9-4CA2-B284-0BEC25EE3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5E634E-0728-4F24-99D5-41F6BD1D1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0A5E634E-0728-4F24-99D5-41F6BD1D1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6503FE-6905-447D-B992-CD4542A5D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716503FE-6905-447D-B992-CD4542A5D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CF99F-1EFE-433F-BF13-DAE962832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2DACF99F-1EFE-433F-BF13-DAE962832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B9F3EE-F62D-4C01-8260-7F8DA94F0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01B9F3EE-F62D-4C01-8260-7F8DA94F0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36D187-B817-4929-9B27-38020E64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A136D187-B817-4929-9B27-38020E641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304800" y="266700"/>
          <a:ext cx="9448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381000" y="2857500"/>
          <a:ext cx="9372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355521"/>
            <a:ext cx="9220200" cy="2349579"/>
          </a:xfrm>
          <a:prstGeom prst="flowChartAlternateProcess">
            <a:avLst/>
          </a:prstGeom>
          <a:solidFill>
            <a:srgbClr val="00FFFF"/>
          </a:solidFill>
          <a:ln w="571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57200" y="2781300"/>
          <a:ext cx="9144000" cy="27406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72000"/>
                <a:gridCol w="4572000"/>
              </a:tblGrid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মানবসৃষ্ট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 smtClean="0"/>
                        <a:t>১.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১.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 smtClean="0"/>
                        <a:t>২.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২.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 smtClean="0"/>
                        <a:t>৩.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৩.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 smtClean="0"/>
                        <a:t>৪.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৪.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 smtClean="0"/>
                        <a:t>৫.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৫.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</a:tbl>
          </a:graphicData>
        </a:graphic>
      </p:graphicFrame>
      <p:sp>
        <p:nvSpPr>
          <p:cNvPr id="17" name="Wave 16"/>
          <p:cNvSpPr/>
          <p:nvPr/>
        </p:nvSpPr>
        <p:spPr>
          <a:xfrm>
            <a:off x="3810000" y="1638300"/>
            <a:ext cx="2895600" cy="2017574"/>
          </a:xfrm>
          <a:prstGeom prst="wave">
            <a:avLst/>
          </a:prstGeom>
          <a:solidFill>
            <a:srgbClr val="99FF33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P spid="2" grpId="0" animBg="1"/>
      <p:bldP spid="2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66700"/>
            <a:ext cx="2286000" cy="1161633"/>
          </a:xfrm>
          <a:prstGeom prst="wave">
            <a:avLst>
              <a:gd name="adj1" fmla="val 12500"/>
              <a:gd name="adj2" fmla="val -1558"/>
            </a:avLst>
          </a:prstGeom>
          <a:ln>
            <a:solidFill>
              <a:srgbClr val="00FF99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1384300"/>
          <a:ext cx="88392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4B2B83-C6C7-45F9-BDC7-5391EDD46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714B2B83-C6C7-45F9-BDC7-5391EDD46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D6AA1-B67A-4409-94B3-0036AB2EF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68FD6AA1-B67A-4409-94B3-0036AB2EF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EB4D6-C5D8-4825-BC55-590686483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1C1EB4D6-C5D8-4825-BC55-590686483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CA565E-E047-4A4E-B69F-8CD069915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7ECA565E-E047-4A4E-B69F-8CD069915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299CA3-4329-46E7-9EEF-BEDCFC84B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DF299CA3-4329-46E7-9EEF-BEDCFC84B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654681-7F6E-48CD-9331-9C4F1DDF3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C8654681-7F6E-48CD-9331-9C4F1DDF3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72F2C-38A5-4CEB-8D6D-F44ABF6FD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56D72F2C-38A5-4CEB-8D6D-F44ABF6FD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613CA1-1425-4E06-BB85-45FD3FFCA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40613CA1-1425-4E06-BB85-45FD3FFCA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344</Words>
  <Application>Microsoft Office PowerPoint</Application>
  <PresentationFormat>Custom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AcT</dc:creator>
  <cp:lastModifiedBy>hp</cp:lastModifiedBy>
  <cp:revision>117</cp:revision>
  <dcterms:created xsi:type="dcterms:W3CDTF">2006-08-16T00:00:00Z</dcterms:created>
  <dcterms:modified xsi:type="dcterms:W3CDTF">2020-03-08T08:42:17Z</dcterms:modified>
</cp:coreProperties>
</file>