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60" r:id="rId2"/>
    <p:sldId id="261" r:id="rId3"/>
    <p:sldId id="287" r:id="rId4"/>
    <p:sldId id="262" r:id="rId5"/>
    <p:sldId id="265" r:id="rId6"/>
    <p:sldId id="263" r:id="rId7"/>
    <p:sldId id="264" r:id="rId8"/>
    <p:sldId id="276" r:id="rId9"/>
    <p:sldId id="277" r:id="rId10"/>
    <p:sldId id="273" r:id="rId11"/>
    <p:sldId id="274" r:id="rId12"/>
    <p:sldId id="282" r:id="rId13"/>
    <p:sldId id="283" r:id="rId14"/>
    <p:sldId id="284" r:id="rId15"/>
    <p:sldId id="285" r:id="rId16"/>
    <p:sldId id="288" r:id="rId17"/>
    <p:sldId id="289" r:id="rId18"/>
    <p:sldId id="266" r:id="rId19"/>
    <p:sldId id="290" r:id="rId20"/>
    <p:sldId id="268" r:id="rId21"/>
    <p:sldId id="269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5131B-8651-4FFD-8AE4-270B313D9398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ADE8AD-C1B7-4820-9216-C85A80B862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DE8AD-C1B7-4820-9216-C85A80B8626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DE8AD-C1B7-4820-9216-C85A80B8626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mysmsbd_b80249f42c48c29edbc0c86465bbadd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914400"/>
            <a:ext cx="8610600" cy="5791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19600" y="60198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নদীর উপর বাঁশের সাঁকোর ছবি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60198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বলতো এটা কীসের ছবি?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14947612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4419600" cy="5791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image-11687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28600"/>
            <a:ext cx="4038600" cy="5638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86200" y="60198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নলকূপে পানি খাওয়ার ছবি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60198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বলতো এটা কীসের ছবি?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2_17338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686800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86200" y="60198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গ্রামে পুকুরের ছবি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60198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বলতো এটা কীসের ছবি?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484147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763000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86200" y="60198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বিদ্যুতের খুটির ছবি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60198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বলতো এটা কীসের ছবি?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ages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8763000" cy="57911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86200" y="60198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মসজিদ ও মন্দির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60198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বলতো এগুলো কীসের ছবি?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35260_1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4419600" cy="5486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1200px-Shiva_temples_Dhakeshwari_Mandir_2_by_Ragib_Has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28600"/>
            <a:ext cx="4191000" cy="5486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86200" y="60198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সাংস্কৃতিক অনুষ্টানের ছবি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60198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বলতো এটা কীসের ছবি?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ages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610600" cy="56511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86200" y="60198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হাট বাজারের ছবি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60198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বলতো এখানে কী দেখা যায়?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unna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"/>
            <a:ext cx="8686800" cy="5562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86200" y="60198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শিশুরা মাঠে খেলছে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60198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বলতো এখানে কি দেখা যায়?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ages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1"/>
            <a:ext cx="8686800" cy="58370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0198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তোমার পাঠ্যবই এর ৪৪ নং পৃষ্ঠাটি খোল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686800" cy="5715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686800" cy="5562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ectangle 3"/>
          <p:cNvSpPr/>
          <p:nvPr/>
        </p:nvSpPr>
        <p:spPr>
          <a:xfrm>
            <a:off x="609600" y="5867400"/>
            <a:ext cx="7315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তোমার পাঠ্যবই এর ৪৪ নং পৃষ্ঠাটি নিরবে পড়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2 3"/>
          <p:cNvSpPr/>
          <p:nvPr/>
        </p:nvSpPr>
        <p:spPr>
          <a:xfrm>
            <a:off x="1676400" y="0"/>
            <a:ext cx="5410200" cy="1295400"/>
          </a:xfrm>
          <a:prstGeom prst="irregularSeal2">
            <a:avLst/>
          </a:prstGeom>
          <a:solidFill>
            <a:schemeClr val="tx2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0" y="3810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2934891" y="4305697"/>
            <a:ext cx="3732212" cy="794"/>
          </a:xfrm>
          <a:prstGeom prst="line">
            <a:avLst/>
          </a:prstGeom>
          <a:ln w="571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4800" y="38100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রাশেল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আহমেদ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তালুকদার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3434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48768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টিলাগাঁও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53340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মোবাইল নম্বরঃ ০১৭১২৩৭৪৬০১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5791200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ই-মেইলঃ</a:t>
            </a:r>
            <a:r>
              <a:rPr lang="en-US" sz="2000" dirty="0" smtClean="0">
                <a:latin typeface="Times New Roman" pitchFamily="18" charset="0"/>
                <a:cs typeface="NikoshBAN" pitchFamily="2" charset="0"/>
              </a:rPr>
              <a:t> rashelahmed33.duara@gmail.com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3000" y="30480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বাংলাদেশ ও বিশ্বপরিচয়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53000" y="35052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৪র্থ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53000" y="4038599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এলাকার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উন্নয়ন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                                                                                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53000" y="44958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রোনা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মঃ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গ্রামাঞ্চল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76800" y="4953000"/>
            <a:ext cx="403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আমাদের মধ্যে কেউ...................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53000" y="59436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০৯/০৩/২০২০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খ্রিঃ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rot="5400000">
            <a:off x="3124994" y="3961606"/>
            <a:ext cx="3657600" cy="1588"/>
          </a:xfrm>
          <a:prstGeom prst="line">
            <a:avLst/>
          </a:prstGeom>
          <a:ln w="571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1066800"/>
            <a:ext cx="2133599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19" descr="20170630_183204.jpg"/>
          <p:cNvPicPr>
            <a:picLocks noChangeAspect="1"/>
          </p:cNvPicPr>
          <p:nvPr/>
        </p:nvPicPr>
        <p:blipFill>
          <a:blip r:embed="rId3" cstate="print"/>
          <a:srcRect l="25000" t="-5263" r="13889" b="42105"/>
          <a:stretch>
            <a:fillRect/>
          </a:stretch>
        </p:blipFill>
        <p:spPr>
          <a:xfrm rot="5400000">
            <a:off x="1447800" y="1981200"/>
            <a:ext cx="1676400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04800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752600"/>
            <a:ext cx="8305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সবাই মিলে একটি নতুন গ্রাম গড়তে যাচ্ছ।</a:t>
            </a:r>
          </a:p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পাঠে উল্লেখিত সুযোগ-সুবিধার মধ্যে কোনগুলো সবচেয়ে প্রয়োজন?</a:t>
            </a:r>
          </a:p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গুরুত্বের ভিত্তিতে তালিকা তৈরি কর।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096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2098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 এলাকার উন্নয়ন কর্মকান্ড কী কী?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34290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২। এলাকার উন্নয়নে গ্রামিন অঞ্চলের দুইটি সুবিধা বল?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44196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৩। এলাকার উন্নয়নে আমাদের ভূমিকা কী হওয়া উচিৎ?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ৈৈৈ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1" y="838200"/>
            <a:ext cx="8610599" cy="571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838200" y="1524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572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এসো একটি ভিডিও দেখি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https://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www.youtube.com/watch?time_continue=30&amp;v=QNUSIOMb6vI&amp;feature=emb_logo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60960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বলতো এখানে কি কি আছে?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0" y="60960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গাছপালা,খাল,কালভার্ট,মানুষ,বাড়ী,রাস্তা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98" y="228600"/>
            <a:ext cx="8839202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1000" y="914400"/>
            <a:ext cx="8305800" cy="5410200"/>
            <a:chOff x="2209800" y="4114800"/>
            <a:chExt cx="6096000" cy="1066800"/>
          </a:xfrm>
        </p:grpSpPr>
        <p:sp>
          <p:nvSpPr>
            <p:cNvPr id="3" name="Explosion 2 2"/>
            <p:cNvSpPr/>
            <p:nvPr/>
          </p:nvSpPr>
          <p:spPr>
            <a:xfrm>
              <a:off x="2209800" y="4114800"/>
              <a:ext cx="6096000" cy="1066800"/>
            </a:xfrm>
            <a:prstGeom prst="irregularSeal2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775745" y="4595611"/>
              <a:ext cx="2895600" cy="163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dirty="0" smtClean="0">
                  <a:latin typeface="NikoshBAN" pitchFamily="2" charset="0"/>
                  <a:cs typeface="NikoshBAN" pitchFamily="2" charset="0"/>
                </a:rPr>
                <a:t>এলাকার উন্নয়ন</a:t>
              </a:r>
              <a:endParaRPr lang="en-US" sz="48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3124200"/>
            <a:ext cx="8839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১। নিজ এলাকার উন্নয়ন কর্মকান্ড সম্পর্কে চিহ্নিত করতে পারবে ও এগুলোতে অংশ গ্রহণ করবে।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0198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বলতো এটা কীসের ছবি?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3400" y="60198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একটি বিদ্যালয়ের ছবি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42f85165c6385cc9d249c32df4bae9bc-5d6cb29b15d3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6868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57800" y="60198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হাসপাতালের ছবি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60198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বলতো এটা কীসের ছবি?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_106928809_raj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8839200" cy="5772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19600" y="60198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গ্রামের রাস্তায় লোকজন হাটছে।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60960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এখানে কী দেখা যায়?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1" y="228600"/>
            <a:ext cx="8763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441</TotalTime>
  <Words>244</Words>
  <Application>Microsoft Office PowerPoint</Application>
  <PresentationFormat>On-screen Show (4:3)</PresentationFormat>
  <Paragraphs>55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Equity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Mehjabin</dc:creator>
  <cp:lastModifiedBy>Windows User</cp:lastModifiedBy>
  <cp:revision>57</cp:revision>
  <dcterms:created xsi:type="dcterms:W3CDTF">2006-08-16T00:00:00Z</dcterms:created>
  <dcterms:modified xsi:type="dcterms:W3CDTF">2020-03-08T09:39:06Z</dcterms:modified>
</cp:coreProperties>
</file>