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9" autoAdjust="0"/>
  </p:normalViewPr>
  <p:slideViewPr>
    <p:cSldViewPr>
      <p:cViewPr>
        <p:scale>
          <a:sx n="60" d="100"/>
          <a:sy n="60" d="100"/>
        </p:scale>
        <p:origin x="-16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BEC2-AC3A-4C7B-9B0E-D5EC67E6E51D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CF2A-FD64-4B97-AB0E-1C9EE2EEB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CF2A-FD64-4B97-AB0E-1C9EE2EEBA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CF2A-FD64-4B97-AB0E-1C9EE2EEBA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3600"/>
            <a:ext cx="9144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কেমন আছ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সোনমনিরা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89916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-1828800"/>
            <a:ext cx="7620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1179866"/>
            <a:ext cx="9144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44473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ঘুড়ি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আবুল হসেন</a:t>
            </a:r>
          </a:p>
          <a:p>
            <a:pPr algn="ctr"/>
            <a:endParaRPr lang="bn-BD" sz="8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0" y="24884"/>
            <a:ext cx="9144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ebd8f518c7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9372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ঘুড়িরা উড়িছে বন মাথায়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185  0.25 -0.1664  L 0.25 -0.33279 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fe35b9fc128cc65416c3a3317e41e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3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হলদে সবুজে মন মাতায়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nat_1232980466_1-vai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গোধূলির ঝিকিমিকি আলোয়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e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23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লাল সাদা আর নীল কালোয়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3-05-16-34-27-4f54eb1340254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ঘুড়িরা উড়িছে হালকা বায়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185  0.25 -0.1664  L 0.25 -0.33279 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আমার সাথে সাথে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ছন্দের তালে তালে আবৃতি  করবে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43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03-06-19-08-48-051857500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5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6934200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apainawabgonj-primary-s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0" y="5750004"/>
            <a:ext cx="9144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কবিতাটির ১ম ৫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লাইন আবৃতি কর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kkha_30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লিখিত 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 কত রঙের ঘুড়ির কথা বলেছ্বন লিখ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7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Ja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48419" y="623381"/>
            <a:ext cx="3532762" cy="51816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0" y="4980563"/>
            <a:ext cx="9144000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তাজুল ইসলাম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চারিনাও সরকারি প্রাথমিক বিদ্যালয়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 সদর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0"/>
            <a:ext cx="9144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1323303"/>
            <a:ext cx="9144000" cy="54784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 তৃতীয়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ঘুড়ি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লিখেছেন-আবুল হোসেন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পাঠ্যাংশঃঘুড়ি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 ৫ লাইন</a:t>
            </a: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৩৫ মিনিট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০৪/০৬/২০১৪ ইং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5aa07c6e40542f35170d3e9f5857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4659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42337"/>
            <a:ext cx="86868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বন্ধুরা ছবিতে তোমরা কী দেখতে পাচ্ছ?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2000" y="3200400"/>
          <a:ext cx="7772400" cy="3276600"/>
        </p:xfrm>
        <a:graphic>
          <a:graphicData uri="http://schemas.openxmlformats.org/presentationml/2006/ole">
            <p:oleObj spid="_x0000_s1026" name="Packager Shell Object" showAsIcon="1" r:id="rId3" imgW="1435320" imgH="6858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কী একটি ভিডিও দেখতে চাও?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তাহলে চল আমরা একটি ভিডিও দেখি।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03-06-19-12-12-046320100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ঘুড়ি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ul hos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11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আবুল হোসেনের ”ঘুড়ি”  কবিতাটির ১ম ৪ লাইন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915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 আজ আমরা পড়ব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0"/>
            <a:ext cx="9144000" cy="5334000"/>
            <a:chOff x="1295400" y="533400"/>
            <a:chExt cx="4038600" cy="58674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 l="12791" t="16438" r="23256" b="17808"/>
            <a:stretch>
              <a:fillRect/>
            </a:stretch>
          </p:blipFill>
          <p:spPr bwMode="auto">
            <a:xfrm>
              <a:off x="1295400" y="533400"/>
              <a:ext cx="40386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/>
            <a:srcRect l="36310" t="20833" r="27379" b="11458"/>
            <a:stretch>
              <a:fillRect/>
            </a:stretch>
          </p:blipFill>
          <p:spPr bwMode="auto">
            <a:xfrm>
              <a:off x="1295400" y="4114800"/>
              <a:ext cx="4038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 আমরা  আর একটি ছবি 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 তোমাদের বইয়ের সাথে মিলেছে?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170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 প্রমিত উচ্চারণে সাবলিল ভাবে কবিতার প্রথম ৫ লাইন আবৃতি করতে পারবে।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কবিতা সংশ্লিষ্ট প্রশ্নের উত্তর লিখতে পারবে।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185</Words>
  <Application>Microsoft Office PowerPoint</Application>
  <PresentationFormat>On-screen Show (4:3)</PresentationFormat>
  <Paragraphs>47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CharinowGPS</cp:lastModifiedBy>
  <cp:revision>82</cp:revision>
  <dcterms:created xsi:type="dcterms:W3CDTF">2006-08-16T00:00:00Z</dcterms:created>
  <dcterms:modified xsi:type="dcterms:W3CDTF">2020-03-08T15:05:33Z</dcterms:modified>
</cp:coreProperties>
</file>