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470" autoAdjust="0"/>
  </p:normalViewPr>
  <p:slideViewPr>
    <p:cSldViewPr>
      <p:cViewPr varScale="1">
        <p:scale>
          <a:sx n="56" d="100"/>
          <a:sy n="56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7E9F-F8F2-4E74-B2A5-66768D98184C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7EE4C-EE6A-4D0E-BB85-7A7969D28F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84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7EE4C-EE6A-4D0E-BB85-7A7969D28F8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0"/>
            <a:ext cx="73914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2552700" y="2613392"/>
            <a:ext cx="68580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0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 শিখি</a:t>
            </a:r>
            <a:r>
              <a:rPr lang="en-US" sz="10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0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 ঊ  </a:t>
            </a:r>
            <a:endParaRPr lang="en-US" sz="10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ছবিতে কি দেখতে পাচ্ছি ?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" y="1200329"/>
            <a:ext cx="8900160" cy="42111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771" y="5371272"/>
            <a:ext cx="9144000" cy="186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উট</a:t>
            </a:r>
            <a:r>
              <a:rPr lang="bn-BD" sz="11500" dirty="0" smtClean="0"/>
              <a:t> </a:t>
            </a:r>
            <a:endParaRPr 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581733"/>
            <a:ext cx="91440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উষা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647"/>
            <a:ext cx="9144000" cy="5529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538519"/>
            <a:ext cx="91440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ঊর্মি 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5538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0"/>
            <a:ext cx="9296400" cy="5333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0" y="5271715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</a:t>
            </a:r>
            <a:r>
              <a:rPr lang="bn-BD" sz="9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sz="9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K;,L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853"/>
            <a:ext cx="8991600" cy="56665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5703390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উনুন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41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0" y="5411450"/>
            <a:ext cx="91440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উট চলে  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534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উষা কালে । </a:t>
            </a:r>
            <a:r>
              <a:rPr lang="bn-BD" sz="8000" dirty="0" smtClean="0"/>
              <a:t>  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0"/>
            <a:ext cx="4267200" cy="55345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76200" y="5534561"/>
            <a:ext cx="44196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ঊর্মি দোলে।  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5534561"/>
            <a:ext cx="46482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সাগর কোলে।  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"/>
            <a:ext cx="4495800" cy="55345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2438400" cy="18620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উট</a:t>
            </a:r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0869" y="381000"/>
            <a:ext cx="2273530" cy="18620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 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399" y="381000"/>
            <a:ext cx="2244437" cy="18620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 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8837" y="381000"/>
            <a:ext cx="2133600" cy="18620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  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62200"/>
            <a:ext cx="2438400" cy="186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উষা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0567" y="2376785"/>
            <a:ext cx="2373285" cy="186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উ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4633" y="2419666"/>
            <a:ext cx="2148839" cy="186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ষা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0879" y="2434906"/>
            <a:ext cx="2057400" cy="186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উ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095" y="4281714"/>
            <a:ext cx="2362200" cy="18620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ঊর্মি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0567" y="4258229"/>
            <a:ext cx="2263832" cy="186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ঊ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86" y="4233219"/>
            <a:ext cx="2198714" cy="186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র্মি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0879" y="4399081"/>
            <a:ext cx="2031077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ঊ  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"/>
            <a:ext cx="9144000" cy="186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bn-BD" sz="115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0" y="1923641"/>
            <a:ext cx="1828800" cy="221599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</a:t>
            </a:r>
            <a:endParaRPr lang="en-US" sz="1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73152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বলত</a:t>
            </a:r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bn-BD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7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বর্ণটি কি?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91895" y="4642009"/>
            <a:ext cx="1852353" cy="221599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ঊ </a:t>
            </a:r>
            <a:endParaRPr lang="en-US" sz="13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29200"/>
            <a:ext cx="7191895" cy="110799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 বলত</a:t>
            </a:r>
            <a:r>
              <a:rPr lang="en-US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বর্নটি কি ?</a:t>
            </a:r>
            <a:endParaRPr lang="en-US" sz="6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 সুস্বাগতম</a:t>
            </a:r>
            <a:endParaRPr lang="en-US" sz="9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69661"/>
            <a:ext cx="9067800" cy="528834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xmlns="" val="188134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865"/>
            <a:ext cx="9144000" cy="54706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আবার দেখা হবে 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"/>
            <a:ext cx="91440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a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471057" y="2147455"/>
            <a:ext cx="5181599" cy="4239491"/>
          </a:xfrm>
          <a:prstGeom prst="rect">
            <a:avLst/>
          </a:prstGeom>
        </p:spPr>
      </p:pic>
      <p:sp>
        <p:nvSpPr>
          <p:cNvPr id="7" name="TextBox 1"/>
          <p:cNvSpPr txBox="1"/>
          <p:nvPr/>
        </p:nvSpPr>
        <p:spPr>
          <a:xfrm>
            <a:off x="4239488" y="3399343"/>
            <a:ext cx="4752112" cy="212365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মোঃ তাজুল ইসলাম</a:t>
            </a:r>
          </a:p>
          <a:p>
            <a:pPr algn="ctr"/>
            <a:r>
              <a:rPr lang="bn-BD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চারিনাও সরকারি প্রাথমিক বিদ্যালয়</a:t>
            </a:r>
          </a:p>
          <a:p>
            <a:pPr algn="ctr"/>
            <a:r>
              <a:rPr lang="bn-BD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হবিগঞ্জ সদর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883920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600200"/>
            <a:ext cx="8839200" cy="47705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8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বাংলা</a:t>
            </a:r>
          </a:p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৪০ মিনিট </a:t>
            </a:r>
            <a:endParaRPr lang="en-US" sz="7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পৃষ্টাঃ</a:t>
            </a:r>
            <a:r>
              <a:rPr lang="en-US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১৩</a:t>
            </a:r>
            <a:endParaRPr lang="bn-BD" sz="8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"/>
            <a:ext cx="9144000" cy="186204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92528"/>
            <a:ext cx="9144000" cy="477053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বর্ণ শিখি</a:t>
            </a:r>
          </a:p>
          <a:p>
            <a:pPr algn="ctr"/>
            <a:r>
              <a:rPr lang="bn-BD" sz="1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 ঊ  </a:t>
            </a:r>
            <a:endParaRPr lang="en-US" sz="1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67800" cy="186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আবেগ সৃষ্টি </a:t>
            </a:r>
            <a:endParaRPr lang="en-US" sz="115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ame Side Corner Rectangle 3"/>
          <p:cNvSpPr/>
          <p:nvPr/>
        </p:nvSpPr>
        <p:spPr>
          <a:xfrm>
            <a:off x="0" y="1862048"/>
            <a:ext cx="9067800" cy="5605552"/>
          </a:xfrm>
          <a:prstGeom prst="snip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ছড়া</a:t>
            </a:r>
            <a:r>
              <a:rPr lang="en-US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গানঃ</a:t>
            </a:r>
            <a:endParaRPr lang="en-US" sz="115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কেঁপে</a:t>
            </a:r>
            <a:r>
              <a:rPr lang="en-US" sz="9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……।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 </a:t>
            </a:r>
            <a:endParaRPr lang="en-US" sz="138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2" y="1371600"/>
            <a:ext cx="9144000" cy="186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বর্ন শিখি 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187927"/>
            <a:ext cx="4114800" cy="377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39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bn-BD" sz="239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39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187928"/>
            <a:ext cx="4038600" cy="3770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ঊ</a:t>
            </a:r>
            <a:endParaRPr lang="en-US" sz="239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49"/>
            <a:ext cx="9144000" cy="18620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13308"/>
            <a:ext cx="9144000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১.১.১বাক্য ও শব্দে ব্যবহৃত বাংলা বর্ন মালার ধ্বনি মনোযোগ সহকারে শুনবে ও বলতে পারবে’।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84" y="1967345"/>
            <a:ext cx="9138458" cy="264687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উপস্থাপন </a:t>
            </a:r>
            <a:endParaRPr lang="en-US" sz="1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42" y="105297"/>
            <a:ext cx="9144000" cy="186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1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1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াঠ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128</Words>
  <Application>Microsoft Office PowerPoint</Application>
  <PresentationFormat>On-screen Show (4:3)</PresentationFormat>
  <Paragraphs>54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পাঠ্যাংশ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CharinowGPS</cp:lastModifiedBy>
  <cp:revision>124</cp:revision>
  <dcterms:created xsi:type="dcterms:W3CDTF">2006-08-16T00:00:00Z</dcterms:created>
  <dcterms:modified xsi:type="dcterms:W3CDTF">2020-03-08T16:00:28Z</dcterms:modified>
</cp:coreProperties>
</file>