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C81B-FC0A-455A-A600-AD5740E392AC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0"/>
            <a:ext cx="495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sha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1828800"/>
            <a:ext cx="4419600" cy="34684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" y="1828800"/>
            <a:ext cx="4648200" cy="34684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304800" y="54864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of Governor General Mohammad Ali Jinnah's announcement immediately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protested.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785" y="661870"/>
            <a:ext cx="93331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Let's know the history of the language movement </a:t>
            </a:r>
          </a:p>
        </p:txBody>
      </p:sp>
    </p:spTree>
    <p:extLst>
      <p:ext uri="{BB962C8B-B14F-4D97-AF65-F5344CB8AC3E}">
        <p14:creationId xmlns:p14="http://schemas.microsoft.com/office/powerpoint/2010/main" val="12405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us_1298212492_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" y="582682"/>
            <a:ext cx="4434843" cy="2666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152"/>
            <a:ext cx="4472942" cy="26564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elius_1298212687_3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82682"/>
            <a:ext cx="4419600" cy="2666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724400" y="3474152"/>
            <a:ext cx="4419600" cy="26754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179208" y="6200697"/>
            <a:ext cx="877035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>
                <a:ln w="0"/>
                <a:latin typeface="Times New Roman" pitchFamily="18" charset="0"/>
                <a:cs typeface="Times New Roman" pitchFamily="18" charset="0"/>
              </a:rPr>
              <a:t>Peaceful protest of the students of Dhaka </a:t>
            </a:r>
            <a:r>
              <a:rPr lang="en-US" sz="3200" dirty="0" smtClean="0">
                <a:ln w="0"/>
                <a:latin typeface="Times New Roman" pitchFamily="18" charset="0"/>
                <a:cs typeface="Times New Roman" pitchFamily="18" charset="0"/>
              </a:rPr>
              <a:t>University.</a:t>
            </a:r>
            <a:endParaRPr lang="en-US" sz="3200" dirty="0">
              <a:ln w="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57150" y="-19050"/>
            <a:ext cx="93331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Let's know the history of the language movement </a:t>
            </a:r>
          </a:p>
        </p:txBody>
      </p:sp>
    </p:spTree>
    <p:extLst>
      <p:ext uri="{BB962C8B-B14F-4D97-AF65-F5344CB8AC3E}">
        <p14:creationId xmlns:p14="http://schemas.microsoft.com/office/powerpoint/2010/main" val="5761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33"/>
          <p:cNvPicPr>
            <a:picLocks noChangeAspect="1" noChangeArrowheads="1"/>
          </p:cNvPicPr>
          <p:nvPr/>
        </p:nvPicPr>
        <p:blipFill rotWithShape="1">
          <a:blip r:embed="rId2"/>
          <a:srcRect b="10530"/>
          <a:stretch/>
        </p:blipFill>
        <p:spPr bwMode="auto">
          <a:xfrm>
            <a:off x="0" y="475368"/>
            <a:ext cx="4433801" cy="23695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67" y="533400"/>
            <a:ext cx="4503683" cy="23114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45326" y="-112931"/>
            <a:ext cx="93331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Let's know the history of the language movement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" y="2844898"/>
            <a:ext cx="912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Police opened fire on students who were protesting for Bangla language.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5326" y="5943600"/>
            <a:ext cx="9036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Salam,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Barkat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Rafiq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Jabbar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Shafiur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many others were killed in police firing.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53716" y="3696999"/>
            <a:ext cx="1915303" cy="1885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http://muktoblog.net/media/img/1298107003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366832" y="3730256"/>
            <a:ext cx="1616807" cy="1789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1" name="Picture 10" descr="http://www.prothom-aloblog.com/img/uploads/dc02f5d87c3771483d22fcbfd4149b09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550549" y="3756814"/>
            <a:ext cx="1766503" cy="1739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2" name="Picture 11" descr="http://muktoblog.net/media/img/1297333015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1946287" y="3776261"/>
            <a:ext cx="1633154" cy="1713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3" name="Picture 12" descr="http://cms.somewhereinblog.net/images/thumbs/elius_1297766343_1-1._Shaheed_Salam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228600" y="3608947"/>
            <a:ext cx="1645561" cy="1852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172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7392" r="2307" b="9970"/>
          <a:stretch/>
        </p:blipFill>
        <p:spPr>
          <a:xfrm>
            <a:off x="1219199" y="3274295"/>
            <a:ext cx="6838951" cy="21968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47" y="624901"/>
            <a:ext cx="3926553" cy="21182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689" y="558803"/>
            <a:ext cx="4008712" cy="21843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7918" y="-99945"/>
            <a:ext cx="93331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Let's know the history of the language movement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1182" y="2755617"/>
            <a:ext cx="5794984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central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Shaheed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530663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result of the language movement, both Bangla and Urdu gained the status of the official language of Pakistan. </a:t>
            </a:r>
          </a:p>
        </p:txBody>
      </p:sp>
    </p:spTree>
    <p:extLst>
      <p:ext uri="{BB962C8B-B14F-4D97-AF65-F5344CB8AC3E}">
        <p14:creationId xmlns:p14="http://schemas.microsoft.com/office/powerpoint/2010/main" val="12521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80224"/>
            <a:ext cx="4419600" cy="3482327"/>
          </a:xfrm>
          <a:prstGeom prst="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 descr="C:\Users\nilima\Desktop\materials\EGAX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0224"/>
            <a:ext cx="4572000" cy="3482327"/>
          </a:xfrm>
          <a:prstGeom prst="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4"/>
          <p:cNvSpPr txBox="1"/>
          <p:nvPr/>
        </p:nvSpPr>
        <p:spPr>
          <a:xfrm>
            <a:off x="2667000" y="187686"/>
            <a:ext cx="3353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pictures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585" y="6085539"/>
            <a:ext cx="859882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are paying homage to the language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martyrs.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resident of UNESCO General Conferen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445" y="1391636"/>
            <a:ext cx="7533110" cy="40747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6"/>
          <p:cNvSpPr txBox="1"/>
          <p:nvPr/>
        </p:nvSpPr>
        <p:spPr>
          <a:xfrm>
            <a:off x="2808246" y="357265"/>
            <a:ext cx="3527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pictures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773" y="5780782"/>
            <a:ext cx="8934451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Announcement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1999 of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17 November 21 February as The International Mother Language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Day.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221853" cy="3717352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46662" y="5622352"/>
            <a:ext cx="8643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a summary of the text in your own words. </a:t>
            </a:r>
            <a:endParaRPr lang="en-US" sz="3200" dirty="0"/>
          </a:p>
        </p:txBody>
      </p:sp>
      <p:sp>
        <p:nvSpPr>
          <p:cNvPr id="4" name="TextBox 1"/>
          <p:cNvSpPr txBox="1"/>
          <p:nvPr/>
        </p:nvSpPr>
        <p:spPr>
          <a:xfrm>
            <a:off x="3197925" y="393412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0"/>
          <p:cNvSpPr txBox="1"/>
          <p:nvPr/>
        </p:nvSpPr>
        <p:spPr>
          <a:xfrm>
            <a:off x="4419600" y="0"/>
            <a:ext cx="4495801" cy="90886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is right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8376C2B-78B4-4792-A796-7A30CF933F6E}"/>
              </a:ext>
            </a:extLst>
          </p:cNvPr>
          <p:cNvSpPr/>
          <p:nvPr/>
        </p:nvSpPr>
        <p:spPr>
          <a:xfrm>
            <a:off x="2270472" y="0"/>
            <a:ext cx="2149128" cy="5216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Evaluation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0" y="1563959"/>
            <a:ext cx="1869047" cy="510778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permitted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2270472" y="1563959"/>
            <a:ext cx="1536179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agreed</a:t>
            </a:r>
          </a:p>
        </p:txBody>
      </p:sp>
      <p:sp>
        <p:nvSpPr>
          <p:cNvPr id="7" name="TextBox 31"/>
          <p:cNvSpPr txBox="1"/>
          <p:nvPr/>
        </p:nvSpPr>
        <p:spPr>
          <a:xfrm>
            <a:off x="4208076" y="1563959"/>
            <a:ext cx="1635275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allowed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6"/>
          <p:cNvSpPr txBox="1"/>
          <p:nvPr/>
        </p:nvSpPr>
        <p:spPr>
          <a:xfrm>
            <a:off x="-138333" y="2340948"/>
            <a:ext cx="111286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2.What does the word “climax” mean in the passage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33"/>
          <p:cNvSpPr txBox="1"/>
          <p:nvPr/>
        </p:nvSpPr>
        <p:spPr>
          <a:xfrm>
            <a:off x="6258631" y="1593294"/>
            <a:ext cx="1557355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banned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60103" y="2904653"/>
            <a:ext cx="4420737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a.The most exciting point in time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4694463" y="2958839"/>
            <a:ext cx="4351669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exciting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time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60103" y="3497289"/>
            <a:ext cx="2600295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Natural situation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4776014" y="3619169"/>
            <a:ext cx="1739200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Success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40"/>
          <p:cNvSpPr txBox="1"/>
          <p:nvPr/>
        </p:nvSpPr>
        <p:spPr>
          <a:xfrm>
            <a:off x="-71572" y="4358127"/>
            <a:ext cx="115124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declaration of Jinnah was going on---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41"/>
          <p:cNvSpPr txBox="1"/>
          <p:nvPr/>
        </p:nvSpPr>
        <p:spPr>
          <a:xfrm>
            <a:off x="320880" y="4883115"/>
            <a:ext cx="2783168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powerfully</a:t>
            </a:r>
          </a:p>
        </p:txBody>
      </p:sp>
      <p:sp>
        <p:nvSpPr>
          <p:cNvPr id="18" name="TextBox 44"/>
          <p:cNvSpPr txBox="1"/>
          <p:nvPr/>
        </p:nvSpPr>
        <p:spPr>
          <a:xfrm>
            <a:off x="128396" y="5392273"/>
            <a:ext cx="111355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is correct?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199" y="4881346"/>
            <a:ext cx="2362201" cy="5125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39566" y="4881345"/>
            <a:ext cx="321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iii.contiously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45036" y="4879727"/>
            <a:ext cx="2528057" cy="5141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70521" y="487972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ii.slowly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45"/>
          <p:cNvSpPr txBox="1"/>
          <p:nvPr/>
        </p:nvSpPr>
        <p:spPr>
          <a:xfrm>
            <a:off x="415680" y="6119917"/>
            <a:ext cx="1037686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47"/>
          <p:cNvSpPr txBox="1"/>
          <p:nvPr/>
        </p:nvSpPr>
        <p:spPr>
          <a:xfrm>
            <a:off x="2375213" y="6114823"/>
            <a:ext cx="969823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48"/>
          <p:cNvSpPr txBox="1"/>
          <p:nvPr/>
        </p:nvSpPr>
        <p:spPr>
          <a:xfrm>
            <a:off x="4410161" y="6114823"/>
            <a:ext cx="1286033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iii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46"/>
          <p:cNvSpPr txBox="1"/>
          <p:nvPr/>
        </p:nvSpPr>
        <p:spPr>
          <a:xfrm>
            <a:off x="6515214" y="6124347"/>
            <a:ext cx="172669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ii &amp; iii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41507" y="908864"/>
            <a:ext cx="979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Government-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sorts of public meeting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protest? </a:t>
            </a:r>
          </a:p>
        </p:txBody>
      </p:sp>
    </p:spTree>
    <p:extLst>
      <p:ext uri="{BB962C8B-B14F-4D97-AF65-F5344CB8AC3E}">
        <p14:creationId xmlns:p14="http://schemas.microsoft.com/office/powerpoint/2010/main" val="20439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72" y="1753390"/>
            <a:ext cx="6272656" cy="35283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6641369" y="-1524000"/>
            <a:ext cx="2133918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0" y="5630614"/>
            <a:ext cx="8915400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briefly how you will observe this year 21 February at your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Madrasha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61510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" y="2617198"/>
            <a:ext cx="8896530" cy="4240802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524000" y="5334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Thank’s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all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0" y="3609608"/>
            <a:ext cx="4287918" cy="294359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550884" y="3609608"/>
            <a:ext cx="4586292" cy="3019792"/>
          </a:xfrm>
          <a:prstGeom prst="verticalScroll">
            <a:avLst/>
          </a:prstGeom>
          <a:noFill/>
          <a:ln>
            <a:solidFill>
              <a:srgbClr val="BC22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1" t="8542" r="30520" b="3261"/>
          <a:stretch/>
        </p:blipFill>
        <p:spPr>
          <a:xfrm>
            <a:off x="5638800" y="381000"/>
            <a:ext cx="3084756" cy="3033704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362200" y="1051858"/>
            <a:ext cx="3581400" cy="1569056"/>
          </a:xfrm>
          <a:prstGeom prst="horizontalScroll">
            <a:avLst>
              <a:gd name="adj" fmla="val 18940"/>
            </a:avLst>
          </a:prstGeom>
          <a:noFill/>
          <a:ln w="12700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INTRODUCTION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528" y="4150008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   : Nine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 1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     : Three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 : 3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    : 50 min.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      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07/03/2020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343400"/>
            <a:ext cx="2895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Samir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kumar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lvl="0" algn="ctr"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Faltita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s.s.k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Fakirhat.Bagerhat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no: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01788902566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Email:drnarayanbiswas@yahoo.com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9532"/>
            <a:ext cx="2514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ncc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7269218" cy="417307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2"/>
          <p:cNvSpPr txBox="1"/>
          <p:nvPr/>
        </p:nvSpPr>
        <p:spPr>
          <a:xfrm>
            <a:off x="1057505" y="914400"/>
            <a:ext cx="720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Mother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Day-1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00" y="1981200"/>
            <a:ext cx="9055100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After studying the lesson we will be able to…</a:t>
            </a:r>
          </a:p>
          <a:p>
            <a:pPr marL="137160" indent="0"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 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alk about event;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sk and answer questions;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0"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n w="0"/>
                <a:latin typeface="Times New Roman" pitchFamily="18" charset="0"/>
                <a:cs typeface="Times New Roman" pitchFamily="18" charset="0"/>
              </a:rPr>
              <a:t>nfer meanings from the context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81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</a:p>
        </p:txBody>
      </p:sp>
      <p:sp>
        <p:nvSpPr>
          <p:cNvPr id="5" name="Wave 4"/>
          <p:cNvSpPr/>
          <p:nvPr/>
        </p:nvSpPr>
        <p:spPr>
          <a:xfrm>
            <a:off x="533400" y="381000"/>
            <a:ext cx="609600" cy="5334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839504"/>
            <a:ext cx="80355" cy="6927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4345" y="55071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62000"/>
            <a:ext cx="4152900" cy="5874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4724400" cy="3164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228600" y="6288549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open your English book page no 33 &amp; read any 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434286" y="346501"/>
            <a:ext cx="4351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 learning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09" y="1489261"/>
            <a:ext cx="4905406" cy="37511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59BDA643-6805-4D72-B00D-BE5E44BC3FA1}"/>
              </a:ext>
            </a:extLst>
          </p:cNvPr>
          <p:cNvSpPr/>
          <p:nvPr/>
        </p:nvSpPr>
        <p:spPr>
          <a:xfrm>
            <a:off x="152400" y="228600"/>
            <a:ext cx="2786701" cy="2313641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2"/>
          <p:cNvSpPr txBox="1"/>
          <p:nvPr/>
        </p:nvSpPr>
        <p:spPr>
          <a:xfrm>
            <a:off x="3581400" y="247650"/>
            <a:ext cx="3021981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93637" y="5559155"/>
            <a:ext cx="4897879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What’s the picture  about?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93637" y="6143930"/>
            <a:ext cx="3495444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Why was it built?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88557"/>
            <a:ext cx="4095750" cy="5615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3" r="14064" b="-2838"/>
          <a:stretch/>
        </p:blipFill>
        <p:spPr>
          <a:xfrm>
            <a:off x="114300" y="1752599"/>
            <a:ext cx="4876800" cy="3622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2249042" y="89073"/>
            <a:ext cx="2626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5903893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open your English book page no 33 &amp; read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attentively.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62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73" y="1083131"/>
            <a:ext cx="3995054" cy="2607479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38101" y="4868796"/>
            <a:ext cx="8686802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2.What happened when Urdu was declared as the only state Language of Pakistan?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1" y="5822903"/>
            <a:ext cx="7313220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3.What was the result of the language movement?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478717" y="304800"/>
            <a:ext cx="218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1" y="3884166"/>
            <a:ext cx="9124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1.Why do we observe 21 February as the International Mother Language Day?</a:t>
            </a:r>
          </a:p>
        </p:txBody>
      </p:sp>
    </p:spTree>
    <p:extLst>
      <p:ext uri="{BB962C8B-B14F-4D97-AF65-F5344CB8AC3E}">
        <p14:creationId xmlns:p14="http://schemas.microsoft.com/office/powerpoint/2010/main" val="24456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24400" y="1627018"/>
            <a:ext cx="4419597" cy="31688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27018"/>
            <a:ext cx="4571999" cy="31688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77280"/>
            <a:ext cx="91439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Let's know the history of the language movement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5029200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March 1948 when Mohammad Ali Jinnah The Governor General of Pakistan, declared in a voiceless voice in the rally of the student teachers at the Curzon Hall of Dhaka University that "Urdu" would be Pakistan's only state language.</a:t>
            </a:r>
          </a:p>
        </p:txBody>
      </p:sp>
    </p:spTree>
    <p:extLst>
      <p:ext uri="{BB962C8B-B14F-4D97-AF65-F5344CB8AC3E}">
        <p14:creationId xmlns:p14="http://schemas.microsoft.com/office/powerpoint/2010/main" val="14469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492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140</cp:revision>
  <dcterms:created xsi:type="dcterms:W3CDTF">2019-04-07T09:41:37Z</dcterms:created>
  <dcterms:modified xsi:type="dcterms:W3CDTF">2020-03-08T04:34:28Z</dcterms:modified>
</cp:coreProperties>
</file>