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58" r:id="rId4"/>
    <p:sldId id="282" r:id="rId5"/>
    <p:sldId id="275" r:id="rId6"/>
    <p:sldId id="261" r:id="rId7"/>
    <p:sldId id="260" r:id="rId8"/>
    <p:sldId id="273" r:id="rId9"/>
    <p:sldId id="274" r:id="rId10"/>
    <p:sldId id="263" r:id="rId11"/>
    <p:sldId id="276" r:id="rId12"/>
    <p:sldId id="287" r:id="rId13"/>
    <p:sldId id="277" r:id="rId14"/>
    <p:sldId id="280" r:id="rId15"/>
    <p:sldId id="278" r:id="rId16"/>
    <p:sldId id="268" r:id="rId17"/>
    <p:sldId id="269" r:id="rId18"/>
    <p:sldId id="288" r:id="rId19"/>
    <p:sldId id="272" r:id="rId20"/>
    <p:sldId id="283" r:id="rId21"/>
    <p:sldId id="284" r:id="rId22"/>
    <p:sldId id="285" r:id="rId23"/>
    <p:sldId id="289" r:id="rId24"/>
    <p:sldId id="286" r:id="rId25"/>
    <p:sldId id="290" r:id="rId26"/>
    <p:sldId id="291" r:id="rId27"/>
    <p:sldId id="292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ikoshBAN" panose="02000000000000000000" pitchFamily="2" charset="0"/>
      <p:regular r:id="rId34"/>
    </p:embeddedFont>
    <p:embeddedFont>
      <p:font typeface="Matura MT Script Capitals" panose="03020802060602070202" pitchFamily="66" charset="0"/>
      <p:regular r:id="rId35"/>
    </p:embeddedFont>
    <p:embeddedFont>
      <p:font typeface="Impact" panose="020B0806030902050204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ek8MOWDf7PXrX8E94jQMw==" hashData="EMqyGudr3bDUJ5+l0VAyaCbvvnWAhLtZMrC9BhwTlU0GS5Ulr9gVEB5ryZXPssxCKACz7o6h438lFFiCpOyFu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4B5E7-7521-40F0-BF01-852DE7E4B36C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9A64-0D50-4D82-9856-9F7A9410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0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E9A64-0D50-4D82-9856-9F7A94102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-25788" y="-43801"/>
            <a:ext cx="12201539" cy="6858000"/>
          </a:xfrm>
          <a:prstGeom prst="frame">
            <a:avLst>
              <a:gd name="adj1" fmla="val 2294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-Shape 9"/>
          <p:cNvSpPr/>
          <p:nvPr userDrawn="1"/>
        </p:nvSpPr>
        <p:spPr>
          <a:xfrm rot="5400000">
            <a:off x="330637" y="-395613"/>
            <a:ext cx="2072707" cy="2758260"/>
          </a:xfrm>
          <a:prstGeom prst="corner">
            <a:avLst>
              <a:gd name="adj1" fmla="val 6429"/>
              <a:gd name="adj2" fmla="val 6868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 rot="16200000">
            <a:off x="9661009" y="4275683"/>
            <a:ext cx="2157809" cy="2881626"/>
          </a:xfrm>
          <a:prstGeom prst="corner">
            <a:avLst>
              <a:gd name="adj1" fmla="val 6140"/>
              <a:gd name="adj2" fmla="val 581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>
            <a:off x="-22867" y="4587596"/>
            <a:ext cx="2741692" cy="2210938"/>
          </a:xfrm>
          <a:prstGeom prst="corner">
            <a:avLst>
              <a:gd name="adj1" fmla="val 6407"/>
              <a:gd name="adj2" fmla="val 6153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0800000">
            <a:off x="9272196" y="-39189"/>
            <a:ext cx="2898191" cy="2072708"/>
          </a:xfrm>
          <a:prstGeom prst="corner">
            <a:avLst>
              <a:gd name="adj1" fmla="val 6499"/>
              <a:gd name="adj2" fmla="val 705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4-Point Star 1"/>
          <p:cNvSpPr/>
          <p:nvPr userDrawn="1"/>
        </p:nvSpPr>
        <p:spPr>
          <a:xfrm>
            <a:off x="6408397" y="-53840"/>
            <a:ext cx="2474966" cy="162022"/>
          </a:xfrm>
          <a:prstGeom prst="star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 userDrawn="1"/>
        </p:nvSpPr>
        <p:spPr>
          <a:xfrm>
            <a:off x="3115605" y="-53840"/>
            <a:ext cx="2474967" cy="168047"/>
          </a:xfrm>
          <a:prstGeom prst="star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 userDrawn="1"/>
        </p:nvSpPr>
        <p:spPr>
          <a:xfrm>
            <a:off x="4935946" y="-53840"/>
            <a:ext cx="2474966" cy="162021"/>
          </a:xfrm>
          <a:prstGeom prst="star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 userDrawn="1"/>
        </p:nvSpPr>
        <p:spPr>
          <a:xfrm>
            <a:off x="6165098" y="6638837"/>
            <a:ext cx="2961564" cy="181502"/>
          </a:xfrm>
          <a:prstGeom prst="star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 userDrawn="1"/>
        </p:nvSpPr>
        <p:spPr>
          <a:xfrm>
            <a:off x="4695554" y="6646460"/>
            <a:ext cx="2974487" cy="190029"/>
          </a:xfrm>
          <a:prstGeom prst="star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 userDrawn="1"/>
        </p:nvSpPr>
        <p:spPr>
          <a:xfrm>
            <a:off x="2872307" y="6638837"/>
            <a:ext cx="2961564" cy="186507"/>
          </a:xfrm>
          <a:prstGeom prst="star4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565" y="130389"/>
            <a:ext cx="990600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198865"/>
            <a:ext cx="1019175" cy="5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5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7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g"/><Relationship Id="rId5" Type="http://schemas.openxmlformats.org/officeDocument/2006/relationships/image" Target="../media/image77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6" y="1371600"/>
            <a:ext cx="4721139" cy="4684997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 flipH="1">
            <a:off x="7268425" y="1641155"/>
            <a:ext cx="220131" cy="3400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93" y="4291106"/>
            <a:ext cx="1715814" cy="120721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7073576" y="1981200"/>
            <a:ext cx="774150" cy="5259210"/>
            <a:chOff x="3986282" y="1897394"/>
            <a:chExt cx="1307236" cy="6217213"/>
          </a:xfrm>
        </p:grpSpPr>
        <p:grpSp>
          <p:nvGrpSpPr>
            <p:cNvPr id="96" name="Group 95"/>
            <p:cNvGrpSpPr/>
            <p:nvPr/>
          </p:nvGrpSpPr>
          <p:grpSpPr>
            <a:xfrm>
              <a:off x="3986282" y="1897394"/>
              <a:ext cx="1137185" cy="4734732"/>
              <a:chOff x="3897962" y="1897394"/>
              <a:chExt cx="1137185" cy="4734732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897962" y="6248400"/>
                <a:ext cx="1137185" cy="383726"/>
                <a:chOff x="3897962" y="6248400"/>
                <a:chExt cx="1137185" cy="383726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00" name="Snip Same Side Corner Rectangle 99"/>
                <p:cNvSpPr/>
                <p:nvPr/>
              </p:nvSpPr>
              <p:spPr>
                <a:xfrm>
                  <a:off x="4281761" y="6248400"/>
                  <a:ext cx="297517" cy="190503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Snip Same Side Corner Rectangle 100"/>
                <p:cNvSpPr/>
                <p:nvPr/>
              </p:nvSpPr>
              <p:spPr>
                <a:xfrm>
                  <a:off x="3897962" y="6438903"/>
                  <a:ext cx="1137185" cy="193223"/>
                </a:xfrm>
                <a:prstGeom prst="snip2Same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4374553" y="1897394"/>
                <a:ext cx="76583" cy="43510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84" y="8022906"/>
              <a:ext cx="923434" cy="91701"/>
            </a:xfrm>
            <a:prstGeom prst="rect">
              <a:avLst/>
            </a:prstGeom>
          </p:spPr>
        </p:pic>
      </p:grpSp>
      <p:pic>
        <p:nvPicPr>
          <p:cNvPr id="102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3200" y="1371600"/>
            <a:ext cx="73152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39055"/>
          <a:stretch/>
        </p:blipFill>
        <p:spPr>
          <a:xfrm>
            <a:off x="9379541" y="3249879"/>
            <a:ext cx="1832410" cy="2736484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sp>
        <p:nvSpPr>
          <p:cNvPr id="117" name="Rectangle 116"/>
          <p:cNvSpPr/>
          <p:nvPr/>
        </p:nvSpPr>
        <p:spPr>
          <a:xfrm>
            <a:off x="2653253" y="329235"/>
            <a:ext cx="7443942" cy="66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, আমার প্রিয় মানুষের রক্তে কেনা অমূল্য ফসল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-488668" y="-96799"/>
            <a:ext cx="6649765" cy="7011310"/>
            <a:chOff x="272769" y="163081"/>
            <a:chExt cx="4653654" cy="5421518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426264" y="196995"/>
              <a:ext cx="838200" cy="538214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3232457" y="196996"/>
              <a:ext cx="838200" cy="538214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070657" y="196995"/>
              <a:ext cx="855766" cy="538760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1000411" y="163081"/>
              <a:ext cx="838200" cy="541606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1649678" y="196994"/>
              <a:ext cx="838200" cy="5387603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72769" y="163081"/>
              <a:ext cx="838200" cy="5416060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6111126" y="-67385"/>
            <a:ext cx="6197784" cy="7020394"/>
            <a:chOff x="4799857" y="172253"/>
            <a:chExt cx="4191746" cy="5406215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799857" y="172253"/>
              <a:ext cx="949532" cy="537288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925433" y="172253"/>
              <a:ext cx="1066170" cy="537574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070765" y="172253"/>
              <a:ext cx="912421" cy="5406215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5562600" y="172254"/>
              <a:ext cx="838200" cy="537288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6400800" y="172253"/>
              <a:ext cx="838200" cy="537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9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0116 L -0.00547 -0.345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5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1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4"/>
          <a:stretch/>
        </p:blipFill>
        <p:spPr>
          <a:xfrm>
            <a:off x="798493" y="1628415"/>
            <a:ext cx="4726543" cy="341301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50015" y="5450280"/>
            <a:ext cx="11025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 মার্চ প্রথম বঙ্গবন্ধু স্বাধীনতার ঘোষণা দেন।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3"/>
          <a:stretch/>
        </p:blipFill>
        <p:spPr>
          <a:xfrm>
            <a:off x="6449613" y="1596865"/>
            <a:ext cx="4784445" cy="341301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699500" y="226264"/>
            <a:ext cx="5177307" cy="961751"/>
            <a:chOff x="3815409" y="134850"/>
            <a:chExt cx="5177307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17" y="134850"/>
              <a:ext cx="3799267" cy="961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815409" y="321972"/>
              <a:ext cx="5177307" cy="528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4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980DBBC-5760-4EBB-8212-DB20C95B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9" y="1523219"/>
            <a:ext cx="4721449" cy="355105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82" y="1517097"/>
            <a:ext cx="4906849" cy="355718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34852" y="5808373"/>
            <a:ext cx="11578106" cy="592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পরপরই পাকিস্তানি সেনাবাহিনী বঙ্গবন্ধুকে গ্রেফতার করে পাকিস্তানের বন্দি করে রাখে ।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99500" y="226264"/>
            <a:ext cx="5177307" cy="961751"/>
            <a:chOff x="3815409" y="134850"/>
            <a:chExt cx="5177307" cy="961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17" y="134850"/>
              <a:ext cx="3799267" cy="961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815409" y="321972"/>
              <a:ext cx="5177307" cy="528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941" y="393896"/>
            <a:ext cx="2779338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6" y="1359335"/>
            <a:ext cx="2941329" cy="3792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2571" y="2992882"/>
            <a:ext cx="7881871" cy="78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কখন স্বাধীনতার ডাক দেন ?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5308750"/>
            <a:ext cx="11338076" cy="16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B62FEB-37FF-46D0-A9B7-509125DEE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6" y="1488937"/>
            <a:ext cx="3490174" cy="309476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1488937"/>
            <a:ext cx="3606085" cy="307416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21" y="1488937"/>
            <a:ext cx="3501777" cy="3094761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2500" y="5628068"/>
            <a:ext cx="11694017" cy="592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আহ্বানেই জাতি মুক্তিযুদ্ধে ঝাঁপিয়ে পড়ে । নয় মাস ধরে যুদ্ধ চলে ।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99500" y="226264"/>
            <a:ext cx="5177307" cy="961751"/>
            <a:chOff x="3815409" y="134850"/>
            <a:chExt cx="5177307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17" y="134850"/>
              <a:ext cx="3799267" cy="961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815409" y="321972"/>
              <a:ext cx="5177307" cy="528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2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0485" y="296214"/>
            <a:ext cx="2975019" cy="614322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0" y="401890"/>
            <a:ext cx="3853907" cy="2867138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4" y="3522373"/>
            <a:ext cx="3663512" cy="286713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0" y="3657602"/>
            <a:ext cx="3853907" cy="278183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5" y="401890"/>
            <a:ext cx="3760104" cy="286713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93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3" y="1443231"/>
            <a:ext cx="4803821" cy="375660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0" y="1443231"/>
            <a:ext cx="5080526" cy="380047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1187" y="5808373"/>
            <a:ext cx="11947546" cy="566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নেতৃত্বে বাংলাদেশ স্বাধীন হয় । তিনি আমাদের জাতির পিতা ।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99500" y="226264"/>
            <a:ext cx="5177307" cy="961751"/>
            <a:chOff x="3815409" y="134850"/>
            <a:chExt cx="5177307" cy="961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17" y="134850"/>
              <a:ext cx="3799267" cy="961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815409" y="321972"/>
              <a:ext cx="5177307" cy="528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029002"/>
            <a:ext cx="7878283" cy="470301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loud 2"/>
          <p:cNvSpPr/>
          <p:nvPr/>
        </p:nvSpPr>
        <p:spPr>
          <a:xfrm>
            <a:off x="9066726" y="4585064"/>
            <a:ext cx="2498501" cy="141281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জানতে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157995" y="1603419"/>
            <a:ext cx="1017431" cy="1017431"/>
          </a:xfrm>
          <a:prstGeom prst="star5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464703" y="2253801"/>
            <a:ext cx="787757" cy="875764"/>
          </a:xfrm>
          <a:prstGeom prst="star5">
            <a:avLst/>
          </a:prstGeom>
          <a:solidFill>
            <a:srgbClr val="00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12178" y="1770846"/>
            <a:ext cx="2807595" cy="68257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18240" y="2781836"/>
            <a:ext cx="2395470" cy="695459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9957" y="6013007"/>
            <a:ext cx="896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(তৎকালীন পূর্ব পাকিস্তান) ও পাকিস্তান (তৎকালীন পশ্চিম পাকিস্তান) </a:t>
            </a:r>
            <a:endParaRPr lang="en-US" sz="2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2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19" y="1332823"/>
            <a:ext cx="3624925" cy="325224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19" y="1332823"/>
            <a:ext cx="3526971" cy="32522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13464" y="5129439"/>
            <a:ext cx="1048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 লাভের পর পাকিস্তানের কারাগার থেকে মুক্তি পেয়ে বঙ্গবন্ধু ১৯৭২ সালের ১০ই জানুয়ারি স্বাধীন বাংলাদেশে ফিরে আসেন।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7" y="1332823"/>
            <a:ext cx="3621773" cy="325224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699500" y="226264"/>
            <a:ext cx="5177307" cy="961751"/>
            <a:chOff x="3815409" y="134850"/>
            <a:chExt cx="5177307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17" y="134850"/>
              <a:ext cx="3799267" cy="961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815409" y="321972"/>
              <a:ext cx="5177307" cy="528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4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4086" y="516471"/>
            <a:ext cx="24293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823" y="1251427"/>
            <a:ext cx="11217810" cy="5033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82070" y="2827034"/>
            <a:ext cx="5283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9899" y="3608112"/>
            <a:ext cx="212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১৯৭৪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735071" y="3658031"/>
            <a:ext cx="2353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১৯৮০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8964" y="3658031"/>
            <a:ext cx="196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07326" y="4486805"/>
            <a:ext cx="882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উদ্‌যাপন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1182" y="5365498"/>
            <a:ext cx="255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ডিসেম্বের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48224" y="5360082"/>
            <a:ext cx="1181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8444" y="5360083"/>
            <a:ext cx="2226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1234" y="1676451"/>
            <a:ext cx="7905492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 descr="Image result for জোড়ায় কাজ&quot;">
            <a:extLst>
              <a:ext uri="{FF2B5EF4-FFF2-40B4-BE49-F238E27FC236}">
                <a16:creationId xmlns:a16="http://schemas.microsoft.com/office/drawing/2014/main" xmlns="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8" y="1000393"/>
            <a:ext cx="3476838" cy="39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9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E5EA0E-DC37-4ED9-B302-CCF89B5E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36" y="1521823"/>
            <a:ext cx="3769581" cy="306977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3260"/>
          <a:stretch/>
        </p:blipFill>
        <p:spPr>
          <a:xfrm>
            <a:off x="640080" y="1173558"/>
            <a:ext cx="2965268" cy="3548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75" y="1521823"/>
            <a:ext cx="3175434" cy="3530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97" y="902698"/>
            <a:ext cx="1314450" cy="1238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948" y="5538652"/>
            <a:ext cx="11194869" cy="7053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ফিরে বঙ্গবন্ধু নতুন বাংলাদেশ গড়ে তুলতে বলিষ্ঠ নেতৃত্ব দেন ।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2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" y="0"/>
            <a:ext cx="12064621" cy="667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952210" y="4642009"/>
            <a:ext cx="4267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138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Matura MT Script Capitals" panose="03020802060602070202" pitchFamily="66" charset="0"/>
                <a:cs typeface="NikoshBAN" panose="02000000000000000000" pitchFamily="2" charset="0"/>
              </a:rPr>
              <a:t>স্বাগতম</a:t>
            </a:r>
            <a:endParaRPr lang="en-US" sz="13800" b="1" i="1" dirty="0">
              <a:ln w="660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37000">
                    <a:srgbClr val="B519CE"/>
                  </a:gs>
                  <a:gs pos="45000">
                    <a:srgbClr val="00B0F0"/>
                  </a:gs>
                  <a:gs pos="87000">
                    <a:srgbClr val="FF6600"/>
                  </a:gs>
                  <a:gs pos="72000">
                    <a:srgbClr val="D2BD33"/>
                  </a:gs>
                  <a:gs pos="63000">
                    <a:srgbClr val="FFFF00"/>
                  </a:gs>
                  <a:gs pos="56000">
                    <a:srgbClr val="00CCFF"/>
                  </a:gs>
                  <a:gs pos="100000">
                    <a:srgbClr val="7030A0"/>
                  </a:gs>
                  <a:gs pos="10000">
                    <a:srgbClr val="FF00FF"/>
                  </a:gs>
                  <a:gs pos="20000">
                    <a:srgbClr val="DB0CE7"/>
                  </a:gs>
                </a:gsLst>
                <a:lin ang="16200000" scaled="1"/>
                <a:tileRect/>
              </a:gradFill>
              <a:latin typeface="Matura MT Script Capitals" panose="03020802060602070202" pitchFamily="66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5CA182-3F19-4B9D-B9CB-242AEC9DDAA2}"/>
              </a:ext>
            </a:extLst>
          </p:cNvPr>
          <p:cNvSpPr txBox="1"/>
          <p:nvPr/>
        </p:nvSpPr>
        <p:spPr>
          <a:xfrm>
            <a:off x="1064525" y="165290"/>
            <a:ext cx="536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48A24B1-F5BF-4BC4-A64D-1CAABBC31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0" y="2714036"/>
            <a:ext cx="2344511" cy="1927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17" y="2610263"/>
            <a:ext cx="2451975" cy="1964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3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2.96296E-6 L 3.75E-6 -0.07222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33242 -0.10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54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3125 -0.09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8" y="755778"/>
            <a:ext cx="3789178" cy="27910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3" y="3499559"/>
            <a:ext cx="3736784" cy="299139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8" y="3864764"/>
            <a:ext cx="3789178" cy="262618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3" y="691934"/>
            <a:ext cx="3747752" cy="2362200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865838" y="1606733"/>
            <a:ext cx="2369712" cy="3785652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15ই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ষড়যন্ত্রকারীর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bn-IN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bn-IN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সপরিবারে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5709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7846" y="2708861"/>
            <a:ext cx="2307361" cy="1759078"/>
            <a:chOff x="3184702" y="2147683"/>
            <a:chExt cx="3350429" cy="262399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9" name="Oval 38"/>
            <p:cNvSpPr/>
            <p:nvPr/>
          </p:nvSpPr>
          <p:spPr>
            <a:xfrm>
              <a:off x="3184702" y="2147683"/>
              <a:ext cx="3350429" cy="2623996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3675361" y="2531958"/>
              <a:ext cx="2369111" cy="185544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73783" y="2128028"/>
            <a:ext cx="612902" cy="513378"/>
            <a:chOff x="4553466" y="2071698"/>
            <a:chExt cx="612902" cy="53695"/>
          </a:xfrm>
          <a:solidFill>
            <a:srgbClr val="FF0000"/>
          </a:solidFill>
        </p:grpSpPr>
        <p:sp>
          <p:nvSpPr>
            <p:cNvPr id="37" name="Right Arrow 36"/>
            <p:cNvSpPr/>
            <p:nvPr/>
          </p:nvSpPr>
          <p:spPr>
            <a:xfrm rot="16200000">
              <a:off x="4833069" y="1792095"/>
              <a:ext cx="53695" cy="6129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6"/>
            <p:cNvSpPr/>
            <p:nvPr/>
          </p:nvSpPr>
          <p:spPr>
            <a:xfrm rot="16200000">
              <a:off x="4841123" y="1922729"/>
              <a:ext cx="37587" cy="36774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23245" y="433239"/>
            <a:ext cx="2657569" cy="1605745"/>
            <a:chOff x="3468936" y="18658"/>
            <a:chExt cx="2957803" cy="2164553"/>
          </a:xfrm>
        </p:grpSpPr>
        <p:sp>
          <p:nvSpPr>
            <p:cNvPr id="35" name="Oval 34"/>
            <p:cNvSpPr/>
            <p:nvPr/>
          </p:nvSpPr>
          <p:spPr>
            <a:xfrm>
              <a:off x="3468936" y="18658"/>
              <a:ext cx="2957803" cy="2164553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8"/>
            <p:cNvSpPr/>
            <p:nvPr/>
          </p:nvSpPr>
          <p:spPr>
            <a:xfrm>
              <a:off x="3904521" y="198808"/>
              <a:ext cx="1910791" cy="15305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17757" y="2508118"/>
            <a:ext cx="586836" cy="612902"/>
            <a:chOff x="6226560" y="2203161"/>
            <a:chExt cx="247862" cy="612902"/>
          </a:xfrm>
          <a:solidFill>
            <a:srgbClr val="00B050"/>
          </a:solidFill>
        </p:grpSpPr>
        <p:sp>
          <p:nvSpPr>
            <p:cNvPr id="33" name="Right Arrow 32"/>
            <p:cNvSpPr/>
            <p:nvPr/>
          </p:nvSpPr>
          <p:spPr>
            <a:xfrm rot="19649232">
              <a:off x="6226560" y="2203161"/>
              <a:ext cx="247862" cy="6129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10"/>
            <p:cNvSpPr/>
            <p:nvPr/>
          </p:nvSpPr>
          <p:spPr>
            <a:xfrm rot="19649232">
              <a:off x="6232387" y="2345725"/>
              <a:ext cx="173503" cy="36774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24823" y="1316433"/>
            <a:ext cx="2660148" cy="1987854"/>
            <a:chOff x="6331460" y="358496"/>
            <a:chExt cx="2695218" cy="2608601"/>
          </a:xfrm>
          <a:solidFill>
            <a:srgbClr val="FFC000"/>
          </a:solidFill>
        </p:grpSpPr>
        <p:sp>
          <p:nvSpPr>
            <p:cNvPr id="31" name="Oval 30"/>
            <p:cNvSpPr/>
            <p:nvPr/>
          </p:nvSpPr>
          <p:spPr>
            <a:xfrm>
              <a:off x="6331460" y="358496"/>
              <a:ext cx="2695218" cy="2608601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12"/>
            <p:cNvSpPr/>
            <p:nvPr/>
          </p:nvSpPr>
          <p:spPr>
            <a:xfrm>
              <a:off x="6726166" y="740517"/>
              <a:ext cx="1905806" cy="184455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২৬শে মার্চ স্বাধীনতা ঘোষনা করেন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07903" y="3862659"/>
            <a:ext cx="615417" cy="612902"/>
            <a:chOff x="6446522" y="3806329"/>
            <a:chExt cx="231843" cy="612902"/>
          </a:xfrm>
          <a:solidFill>
            <a:srgbClr val="FF33CC"/>
          </a:solidFill>
        </p:grpSpPr>
        <p:sp>
          <p:nvSpPr>
            <p:cNvPr id="29" name="Right Arrow 28"/>
            <p:cNvSpPr/>
            <p:nvPr/>
          </p:nvSpPr>
          <p:spPr>
            <a:xfrm rot="1259226">
              <a:off x="6446522" y="3806329"/>
              <a:ext cx="231843" cy="6129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14"/>
            <p:cNvSpPr/>
            <p:nvPr/>
          </p:nvSpPr>
          <p:spPr>
            <a:xfrm rot="1259226">
              <a:off x="6448829" y="3916454"/>
              <a:ext cx="162290" cy="36774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04082" y="3600470"/>
            <a:ext cx="2841863" cy="2047188"/>
            <a:chOff x="6682153" y="3369368"/>
            <a:chExt cx="2641085" cy="2591800"/>
          </a:xfrm>
          <a:solidFill>
            <a:srgbClr val="92D050"/>
          </a:solidFill>
        </p:grpSpPr>
        <p:sp>
          <p:nvSpPr>
            <p:cNvPr id="27" name="Oval 26"/>
            <p:cNvSpPr/>
            <p:nvPr/>
          </p:nvSpPr>
          <p:spPr>
            <a:xfrm>
              <a:off x="6682153" y="3369368"/>
              <a:ext cx="2641085" cy="25918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16"/>
            <p:cNvSpPr/>
            <p:nvPr/>
          </p:nvSpPr>
          <p:spPr>
            <a:xfrm>
              <a:off x="7068930" y="3748928"/>
              <a:ext cx="1867529" cy="183268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২৬শে মার্চ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বঙ্গবন্ধু </a:t>
              </a:r>
              <a:r>
                <a:rPr lang="bn-IN" sz="3200" kern="1200" dirty="0" smtClean="0">
                  <a:latin typeface="NikoshBAN" pitchFamily="2" charset="0"/>
                  <a:cs typeface="NikoshBAN" pitchFamily="2" charset="0"/>
                </a:rPr>
                <a:t>গ্রফতার 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73783" y="4478418"/>
            <a:ext cx="612902" cy="522090"/>
            <a:chOff x="4553466" y="4782682"/>
            <a:chExt cx="612902" cy="26507"/>
          </a:xfrm>
          <a:solidFill>
            <a:srgbClr val="00FF00"/>
          </a:solidFill>
        </p:grpSpPr>
        <p:sp>
          <p:nvSpPr>
            <p:cNvPr id="25" name="Right Arrow 24"/>
            <p:cNvSpPr/>
            <p:nvPr/>
          </p:nvSpPr>
          <p:spPr>
            <a:xfrm rot="5400000">
              <a:off x="4846663" y="4489485"/>
              <a:ext cx="26507" cy="6129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18"/>
            <p:cNvSpPr/>
            <p:nvPr/>
          </p:nvSpPr>
          <p:spPr>
            <a:xfrm rot="5400000">
              <a:off x="4850639" y="4608089"/>
              <a:ext cx="18555" cy="36774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1721" y="5010019"/>
            <a:ext cx="2633890" cy="1584917"/>
            <a:chOff x="3094894" y="4821693"/>
            <a:chExt cx="3530045" cy="2041829"/>
          </a:xfrm>
          <a:solidFill>
            <a:srgbClr val="0070C0"/>
          </a:solidFill>
        </p:grpSpPr>
        <p:sp>
          <p:nvSpPr>
            <p:cNvPr id="23" name="Oval 22"/>
            <p:cNvSpPr/>
            <p:nvPr/>
          </p:nvSpPr>
          <p:spPr>
            <a:xfrm>
              <a:off x="3094894" y="4821693"/>
              <a:ext cx="3530045" cy="2041829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/>
            <p:nvPr/>
          </p:nvSpPr>
          <p:spPr>
            <a:xfrm>
              <a:off x="3611857" y="5120712"/>
              <a:ext cx="2496119" cy="144379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১৬ই </a:t>
              </a:r>
              <a:r>
                <a:rPr lang="en-US" sz="32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ডিসেম্বর</a:t>
              </a:r>
              <a:r>
                <a:rPr lang="en-US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বিজয়</a:t>
              </a:r>
              <a:r>
                <a:rPr lang="en-US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অর্জন</a:t>
              </a:r>
              <a:r>
                <a:rPr lang="en-US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করি</a:t>
              </a:r>
              <a:r>
                <a:rPr lang="en-US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9289" y="3733816"/>
            <a:ext cx="675457" cy="612902"/>
            <a:chOff x="3139012" y="3809943"/>
            <a:chExt cx="170602" cy="612902"/>
          </a:xfrm>
          <a:solidFill>
            <a:srgbClr val="0070C0"/>
          </a:solidFill>
        </p:grpSpPr>
        <p:sp>
          <p:nvSpPr>
            <p:cNvPr id="21" name="Right Arrow 20"/>
            <p:cNvSpPr/>
            <p:nvPr/>
          </p:nvSpPr>
          <p:spPr>
            <a:xfrm rot="9487440">
              <a:off x="3139012" y="3809943"/>
              <a:ext cx="170602" cy="6129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22"/>
            <p:cNvSpPr/>
            <p:nvPr/>
          </p:nvSpPr>
          <p:spPr>
            <a:xfrm rot="20287440">
              <a:off x="3188350" y="3922988"/>
              <a:ext cx="119421" cy="36774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2402" y="3672599"/>
            <a:ext cx="2663133" cy="1940150"/>
            <a:chOff x="228127" y="3418360"/>
            <a:chExt cx="2977965" cy="2606384"/>
          </a:xfrm>
          <a:solidFill>
            <a:srgbClr val="7030A0"/>
          </a:solidFill>
        </p:grpSpPr>
        <p:sp>
          <p:nvSpPr>
            <p:cNvPr id="19" name="Oval 18"/>
            <p:cNvSpPr/>
            <p:nvPr/>
          </p:nvSpPr>
          <p:spPr>
            <a:xfrm>
              <a:off x="228127" y="3418360"/>
              <a:ext cx="2977965" cy="2606384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24"/>
            <p:cNvSpPr/>
            <p:nvPr/>
          </p:nvSpPr>
          <p:spPr>
            <a:xfrm>
              <a:off x="664240" y="3800056"/>
              <a:ext cx="2105739" cy="184299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১৯৭২ সালের ১০ই ডিসেম্বর দেশে ফিরে আসেন 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83622" y="2510535"/>
            <a:ext cx="665539" cy="612902"/>
            <a:chOff x="3167535" y="2324708"/>
            <a:chExt cx="229792" cy="612902"/>
          </a:xfrm>
          <a:solidFill>
            <a:schemeClr val="accent2"/>
          </a:solidFill>
        </p:grpSpPr>
        <p:sp>
          <p:nvSpPr>
            <p:cNvPr id="17" name="Right Arrow 16"/>
            <p:cNvSpPr/>
            <p:nvPr/>
          </p:nvSpPr>
          <p:spPr>
            <a:xfrm rot="12462552">
              <a:off x="3167535" y="2324708"/>
              <a:ext cx="229792" cy="6129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26"/>
            <p:cNvSpPr/>
            <p:nvPr/>
          </p:nvSpPr>
          <p:spPr>
            <a:xfrm rot="23262552">
              <a:off x="3232520" y="2463316"/>
              <a:ext cx="160854" cy="36774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16111" y="1248540"/>
            <a:ext cx="2682719" cy="1935083"/>
            <a:chOff x="271902" y="527574"/>
            <a:chExt cx="3030963" cy="2636722"/>
          </a:xfrm>
          <a:solidFill>
            <a:schemeClr val="accent2">
              <a:lumMod val="7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71902" y="527574"/>
              <a:ext cx="3030963" cy="2636722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28"/>
            <p:cNvSpPr/>
            <p:nvPr/>
          </p:nvSpPr>
          <p:spPr>
            <a:xfrm>
              <a:off x="715776" y="913713"/>
              <a:ext cx="2143215" cy="186444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১৯৭৫ </a:t>
              </a:r>
              <a:r>
                <a:rPr lang="en-US" sz="28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সালের</a:t>
              </a:r>
              <a:r>
                <a:rPr lang="en-US" sz="28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১৫ই </a:t>
              </a:r>
              <a:r>
                <a:rPr lang="en-US" sz="28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আগষ্ট</a:t>
              </a:r>
              <a:r>
                <a:rPr lang="en-US" sz="28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সপরিবারে</a:t>
              </a:r>
              <a:r>
                <a:rPr lang="en-US" sz="28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শহীদ</a:t>
              </a:r>
              <a:r>
                <a:rPr lang="en-US" sz="28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হন</a:t>
              </a:r>
              <a:r>
                <a:rPr lang="en-US" sz="28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40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8" y="1198341"/>
            <a:ext cx="3552214" cy="3667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D43C26-9582-4596-94C6-D6654B35A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54" y="1249252"/>
            <a:ext cx="3994701" cy="356546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7" y="1198341"/>
            <a:ext cx="3585411" cy="3667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17436" y="5718220"/>
            <a:ext cx="11256135" cy="682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বঙ্গবন্ধুর মতো দেশকে ভালোবাসব , দেশের জন্য কাজ করব ।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99500" y="226264"/>
            <a:ext cx="5177307" cy="961751"/>
            <a:chOff x="3815409" y="134850"/>
            <a:chExt cx="5177307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17" y="134850"/>
              <a:ext cx="3799267" cy="961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815409" y="321972"/>
              <a:ext cx="5177307" cy="528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48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4278" y="1561564"/>
            <a:ext cx="3886200" cy="411480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51478" y="1561564"/>
            <a:ext cx="3886200" cy="411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1878" y="905264"/>
            <a:ext cx="830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 পাশের কথাগুলোর সাথে ডান পাশের কথাগুলোর মিল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5876" y="172613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৭ই মার্চ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9078" y="251543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২৫শে মার্চ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5278" y="339036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২৬শে মার্চ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478" y="425338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১৬ই ডিসেম্বর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2478" y="163776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বিজয় দিবস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1078" y="243923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ঐতিহাসিক ভাষণ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8" y="335363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কালো রাত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878" y="426803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স্বাধীনতা দিবস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6878" y="5886979"/>
            <a:ext cx="426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1E5EEE"/>
                </a:solidFill>
                <a:latin typeface="NikoshBAN" pitchFamily="2" charset="0"/>
                <a:cs typeface="NikoshBAN" pitchFamily="2" charset="0"/>
              </a:rPr>
              <a:t>এসো মিলিয়ে নিই </a:t>
            </a:r>
            <a:endParaRPr lang="en-US" sz="4000" dirty="0">
              <a:solidFill>
                <a:srgbClr val="1E5EE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5813278" y="1866364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5813278" y="2628364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5813278" y="3542764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5813278" y="4380964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334707" y="205669"/>
            <a:ext cx="5871542" cy="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7805" y="2748795"/>
            <a:ext cx="4846086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6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-0.119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2.91667E-6 -0.12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277 L -2.91667E-6 -0.1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2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0.375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6573" y="465171"/>
            <a:ext cx="6964765" cy="695767"/>
            <a:chOff x="457200" y="609600"/>
            <a:chExt cx="8001000" cy="1066800"/>
          </a:xfrm>
        </p:grpSpPr>
        <p:sp>
          <p:nvSpPr>
            <p:cNvPr id="3" name="Flowchart: Decision 2"/>
            <p:cNvSpPr/>
            <p:nvPr/>
          </p:nvSpPr>
          <p:spPr>
            <a:xfrm>
              <a:off x="457200" y="609600"/>
              <a:ext cx="6705600" cy="1066800"/>
            </a:xfrm>
            <a:prstGeom prst="flowChartDecision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990600" y="609600"/>
              <a:ext cx="6705600" cy="1066800"/>
            </a:xfrm>
            <a:prstGeom prst="flowChartDecisio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1752600" y="609600"/>
              <a:ext cx="6705600" cy="1066800"/>
            </a:xfrm>
            <a:prstGeom prst="flowChartDecision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5556" y="701576"/>
              <a:ext cx="5791200" cy="89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বইয়ের সাথে সংযোগ </a:t>
              </a:r>
              <a:endParaRPr lang="en-US" sz="3200" dirty="0">
                <a:ln>
                  <a:solidFill>
                    <a:srgbClr val="0000FF"/>
                  </a:solidFill>
                  <a:prstDash val="sysDot"/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5" y="1519707"/>
            <a:ext cx="2286796" cy="4253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22" y="2452443"/>
            <a:ext cx="1987011" cy="34835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9357" y="5773628"/>
            <a:ext cx="3668665" cy="495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৬০ , ৬১ 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48916" y="1339403"/>
            <a:ext cx="5289545" cy="3979571"/>
            <a:chOff x="3578482" y="1481071"/>
            <a:chExt cx="5289545" cy="36299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78482" y="1481071"/>
              <a:ext cx="5289545" cy="36299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402" y="2086378"/>
              <a:ext cx="2084166" cy="236163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254" y="1911555"/>
              <a:ext cx="2073498" cy="2312311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36258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5" y="5379478"/>
            <a:ext cx="7560732" cy="866775"/>
          </a:xfrm>
          <a:prstGeom prst="rect">
            <a:avLst/>
          </a:prstGeom>
        </p:spPr>
      </p:pic>
      <p:sp>
        <p:nvSpPr>
          <p:cNvPr id="5" name="TextBox 17"/>
          <p:cNvSpPr txBox="1"/>
          <p:nvPr/>
        </p:nvSpPr>
        <p:spPr>
          <a:xfrm>
            <a:off x="4722849" y="576939"/>
            <a:ext cx="3114362" cy="1107996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algn="ctr"/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AU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54" y="1107583"/>
            <a:ext cx="2901424" cy="50007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4421" y="2654621"/>
            <a:ext cx="6530422" cy="97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সালে কী হয়েছিল ?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8864" y="3850534"/>
            <a:ext cx="7843234" cy="1094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কোন তারিখে দেশে ফিরে আসেন ? 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21" y="2528221"/>
            <a:ext cx="3663785" cy="33339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8673" y="1184474"/>
            <a:ext cx="641829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8000" dirty="0" err="1" smtClean="0">
              <a:solidFill>
                <a:srgbClr val="00B05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487" y="3220222"/>
            <a:ext cx="7250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গ্রামের মুক্তিযোদ্ধার কাছে বঙ্গবন্ধু ও মুক্তি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দ্ধকে জানি এ বিষয় ঘটনা শুনে লিখে নিয়ে আসবে।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7" y="4806321"/>
            <a:ext cx="6496193" cy="146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93" y="416280"/>
            <a:ext cx="3676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0878" y="2808850"/>
            <a:ext cx="5409946" cy="1209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2" y="467636"/>
            <a:ext cx="3644722" cy="3768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2960" y="4263792"/>
            <a:ext cx="914480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28" y="4260202"/>
            <a:ext cx="914480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5744" y="4256612"/>
            <a:ext cx="914480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44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/>
          <p:nvPr/>
        </p:nvGrpSpPr>
        <p:grpSpPr>
          <a:xfrm>
            <a:off x="1392071" y="1307652"/>
            <a:ext cx="9567081" cy="5079500"/>
            <a:chOff x="-6929" y="51954"/>
            <a:chExt cx="9150929" cy="6830291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0" name="Content Placeholder 10"/>
          <p:cNvSpPr txBox="1">
            <a:spLocks/>
          </p:cNvSpPr>
          <p:nvPr/>
        </p:nvSpPr>
        <p:spPr>
          <a:xfrm>
            <a:off x="2258984" y="1801778"/>
            <a:ext cx="3662225" cy="3960384"/>
          </a:xfrm>
          <a:prstGeom prst="rect">
            <a:avLst/>
          </a:prstGeom>
          <a:ln w="66675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326195" y="1801778"/>
            <a:ext cx="3828948" cy="3960384"/>
          </a:xfrm>
          <a:prstGeom prst="rect">
            <a:avLst/>
          </a:prstGeom>
          <a:ln w="66675">
            <a:solidFill>
              <a:srgbClr val="00B050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6046" y="384322"/>
            <a:ext cx="244341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50" y="2483914"/>
            <a:ext cx="1487879" cy="1567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2663970" y="4196378"/>
            <a:ext cx="2907129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সপ্রাবি 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 গঞ্জ , হবি গঞ্জ । 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90" y="2418619"/>
            <a:ext cx="1896955" cy="15534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23326" y="4051525"/>
            <a:ext cx="323468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y 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0782" y="1787527"/>
            <a:ext cx="4301544" cy="26128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1121" y="404298"/>
            <a:ext cx="5459901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1" y="1993588"/>
            <a:ext cx="2150772" cy="2628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303;p36"/>
          <p:cNvSpPr/>
          <p:nvPr/>
        </p:nvSpPr>
        <p:spPr>
          <a:xfrm>
            <a:off x="3668427" y="1661375"/>
            <a:ext cx="4574051" cy="334850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239032" y="2501192"/>
            <a:ext cx="2029361" cy="1613738"/>
          </a:xfrm>
          <a:prstGeom prst="cloud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টিভিতে ক্লিক করুন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6087" y="5696290"/>
            <a:ext cx="6739926" cy="53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 ?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7818" y="5376385"/>
            <a:ext cx="6967471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স্যার,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  <p:bldP spid="6" grpId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7467" y="235250"/>
            <a:ext cx="6422427" cy="769441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06" y="3850781"/>
            <a:ext cx="3787247" cy="255197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4043964"/>
            <a:ext cx="3741367" cy="2466099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r="1703" b="1"/>
          <a:stretch/>
        </p:blipFill>
        <p:spPr>
          <a:xfrm>
            <a:off x="399245" y="1327864"/>
            <a:ext cx="3683358" cy="233900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06" y="1327864"/>
            <a:ext cx="3787247" cy="219974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4211926" y="2292961"/>
            <a:ext cx="377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0612" y="2881285"/>
            <a:ext cx="3515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দ্ধের ছবি ।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73" y="428331"/>
            <a:ext cx="6027240" cy="1112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22405" r="17021" b="18169"/>
          <a:stretch/>
        </p:blipFill>
        <p:spPr>
          <a:xfrm>
            <a:off x="4078262" y="2047740"/>
            <a:ext cx="3490174" cy="30394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14423" y="2047740"/>
            <a:ext cx="2906283" cy="267880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01545" y="2047740"/>
            <a:ext cx="2906283" cy="267880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1182" y="5177307"/>
            <a:ext cx="2382591" cy="695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bn-IN" sz="5400" dirty="0" smtClean="0"/>
              <a:t> 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5112858" y="5087155"/>
            <a:ext cx="1635617" cy="9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15138" y="5196625"/>
            <a:ext cx="2434180" cy="656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34412" y="428331"/>
            <a:ext cx="7765961" cy="1170865"/>
          </a:xfrm>
          <a:custGeom>
            <a:avLst/>
            <a:gdLst/>
            <a:ahLst/>
            <a:cxnLst/>
            <a:rect l="l" t="t" r="r" b="b"/>
            <a:pathLst>
              <a:path w="5885645" h="991673">
                <a:moveTo>
                  <a:pt x="4150910" y="581324"/>
                </a:moveTo>
                <a:cubicBezTo>
                  <a:pt x="4140989" y="581324"/>
                  <a:pt x="4132853" y="584400"/>
                  <a:pt x="4126503" y="590551"/>
                </a:cubicBezTo>
                <a:cubicBezTo>
                  <a:pt x="4120153" y="596703"/>
                  <a:pt x="4116978" y="604343"/>
                  <a:pt x="4116978" y="613471"/>
                </a:cubicBezTo>
                <a:cubicBezTo>
                  <a:pt x="4116978" y="622599"/>
                  <a:pt x="4120153" y="630239"/>
                  <a:pt x="4126503" y="636390"/>
                </a:cubicBezTo>
                <a:cubicBezTo>
                  <a:pt x="4132853" y="642542"/>
                  <a:pt x="4140989" y="645618"/>
                  <a:pt x="4150910" y="645618"/>
                </a:cubicBezTo>
                <a:cubicBezTo>
                  <a:pt x="4160039" y="645618"/>
                  <a:pt x="4167976" y="642542"/>
                  <a:pt x="4174723" y="636390"/>
                </a:cubicBezTo>
                <a:cubicBezTo>
                  <a:pt x="4181470" y="630239"/>
                  <a:pt x="4184843" y="622599"/>
                  <a:pt x="4184843" y="613471"/>
                </a:cubicBezTo>
                <a:cubicBezTo>
                  <a:pt x="4184843" y="604343"/>
                  <a:pt x="4181470" y="596703"/>
                  <a:pt x="4174723" y="590551"/>
                </a:cubicBezTo>
                <a:cubicBezTo>
                  <a:pt x="4167976" y="584400"/>
                  <a:pt x="4160039" y="581324"/>
                  <a:pt x="4150910" y="581324"/>
                </a:cubicBezTo>
                <a:close/>
                <a:moveTo>
                  <a:pt x="2360210" y="581324"/>
                </a:moveTo>
                <a:cubicBezTo>
                  <a:pt x="2350288" y="581324"/>
                  <a:pt x="2342153" y="584400"/>
                  <a:pt x="2335803" y="590551"/>
                </a:cubicBezTo>
                <a:cubicBezTo>
                  <a:pt x="2329452" y="596703"/>
                  <a:pt x="2326278" y="604343"/>
                  <a:pt x="2326278" y="613471"/>
                </a:cubicBezTo>
                <a:cubicBezTo>
                  <a:pt x="2326278" y="622599"/>
                  <a:pt x="2329452" y="630239"/>
                  <a:pt x="2335803" y="636390"/>
                </a:cubicBezTo>
                <a:cubicBezTo>
                  <a:pt x="2342153" y="642542"/>
                  <a:pt x="2350288" y="645618"/>
                  <a:pt x="2360210" y="645618"/>
                </a:cubicBezTo>
                <a:cubicBezTo>
                  <a:pt x="2369338" y="645618"/>
                  <a:pt x="2377276" y="642542"/>
                  <a:pt x="2384023" y="636390"/>
                </a:cubicBezTo>
                <a:cubicBezTo>
                  <a:pt x="2390770" y="630239"/>
                  <a:pt x="2394143" y="622599"/>
                  <a:pt x="2394143" y="613471"/>
                </a:cubicBezTo>
                <a:cubicBezTo>
                  <a:pt x="2394143" y="604343"/>
                  <a:pt x="2390770" y="596703"/>
                  <a:pt x="2384023" y="590551"/>
                </a:cubicBezTo>
                <a:cubicBezTo>
                  <a:pt x="2377276" y="584400"/>
                  <a:pt x="2369338" y="581324"/>
                  <a:pt x="2360210" y="581324"/>
                </a:cubicBezTo>
                <a:close/>
                <a:moveTo>
                  <a:pt x="3878853" y="420590"/>
                </a:moveTo>
                <a:lnTo>
                  <a:pt x="3878853" y="572394"/>
                </a:lnTo>
                <a:cubicBezTo>
                  <a:pt x="3863771" y="547788"/>
                  <a:pt x="3847698" y="528143"/>
                  <a:pt x="3830632" y="513458"/>
                </a:cubicBezTo>
                <a:cubicBezTo>
                  <a:pt x="3813567" y="498774"/>
                  <a:pt x="3795707" y="487463"/>
                  <a:pt x="3777054" y="479525"/>
                </a:cubicBezTo>
                <a:cubicBezTo>
                  <a:pt x="3795310" y="469207"/>
                  <a:pt x="3812376" y="459384"/>
                  <a:pt x="3828251" y="450058"/>
                </a:cubicBezTo>
                <a:cubicBezTo>
                  <a:pt x="3844126" y="440731"/>
                  <a:pt x="3860993" y="430908"/>
                  <a:pt x="3878853" y="420590"/>
                </a:cubicBezTo>
                <a:close/>
                <a:moveTo>
                  <a:pt x="4253899" y="419399"/>
                </a:moveTo>
                <a:lnTo>
                  <a:pt x="4253899" y="572394"/>
                </a:lnTo>
                <a:cubicBezTo>
                  <a:pt x="4240009" y="552550"/>
                  <a:pt x="4224630" y="535088"/>
                  <a:pt x="4207763" y="520007"/>
                </a:cubicBezTo>
                <a:cubicBezTo>
                  <a:pt x="4190896" y="504925"/>
                  <a:pt x="4169960" y="491432"/>
                  <a:pt x="4144957" y="479525"/>
                </a:cubicBezTo>
                <a:cubicBezTo>
                  <a:pt x="4164404" y="469207"/>
                  <a:pt x="4182660" y="459186"/>
                  <a:pt x="4199726" y="449462"/>
                </a:cubicBezTo>
                <a:cubicBezTo>
                  <a:pt x="4216792" y="439739"/>
                  <a:pt x="4234849" y="429718"/>
                  <a:pt x="4253899" y="419399"/>
                </a:cubicBezTo>
                <a:close/>
                <a:moveTo>
                  <a:pt x="2463199" y="419399"/>
                </a:moveTo>
                <a:lnTo>
                  <a:pt x="2463199" y="572394"/>
                </a:lnTo>
                <a:cubicBezTo>
                  <a:pt x="2449309" y="552550"/>
                  <a:pt x="2433930" y="535088"/>
                  <a:pt x="2417063" y="520007"/>
                </a:cubicBezTo>
                <a:cubicBezTo>
                  <a:pt x="2400196" y="504925"/>
                  <a:pt x="2379260" y="491432"/>
                  <a:pt x="2354257" y="479525"/>
                </a:cubicBezTo>
                <a:cubicBezTo>
                  <a:pt x="2373704" y="469207"/>
                  <a:pt x="2391960" y="459186"/>
                  <a:pt x="2409026" y="449462"/>
                </a:cubicBezTo>
                <a:cubicBezTo>
                  <a:pt x="2426092" y="439739"/>
                  <a:pt x="2444149" y="429718"/>
                  <a:pt x="2463199" y="419399"/>
                </a:cubicBezTo>
                <a:close/>
                <a:moveTo>
                  <a:pt x="5081384" y="387847"/>
                </a:moveTo>
                <a:cubicBezTo>
                  <a:pt x="5095275" y="402929"/>
                  <a:pt x="5105494" y="419895"/>
                  <a:pt x="5112043" y="438747"/>
                </a:cubicBezTo>
                <a:cubicBezTo>
                  <a:pt x="5118591" y="457598"/>
                  <a:pt x="5121865" y="474565"/>
                  <a:pt x="5121865" y="489646"/>
                </a:cubicBezTo>
                <a:cubicBezTo>
                  <a:pt x="5121865" y="505124"/>
                  <a:pt x="5119682" y="519015"/>
                  <a:pt x="5115317" y="531318"/>
                </a:cubicBezTo>
                <a:cubicBezTo>
                  <a:pt x="5110951" y="543621"/>
                  <a:pt x="5104998" y="554138"/>
                  <a:pt x="5097458" y="562869"/>
                </a:cubicBezTo>
                <a:cubicBezTo>
                  <a:pt x="5089917" y="571600"/>
                  <a:pt x="5080789" y="578347"/>
                  <a:pt x="5070073" y="583110"/>
                </a:cubicBezTo>
                <a:cubicBezTo>
                  <a:pt x="5059358" y="587872"/>
                  <a:pt x="5047848" y="590254"/>
                  <a:pt x="5035545" y="590254"/>
                </a:cubicBezTo>
                <a:cubicBezTo>
                  <a:pt x="5020861" y="590254"/>
                  <a:pt x="5009847" y="586781"/>
                  <a:pt x="5002505" y="579836"/>
                </a:cubicBezTo>
                <a:cubicBezTo>
                  <a:pt x="4995163" y="572890"/>
                  <a:pt x="4991492" y="563663"/>
                  <a:pt x="4991492" y="552154"/>
                </a:cubicBezTo>
                <a:cubicBezTo>
                  <a:pt x="4991492" y="547391"/>
                  <a:pt x="4992782" y="543819"/>
                  <a:pt x="4995361" y="541438"/>
                </a:cubicBezTo>
                <a:cubicBezTo>
                  <a:pt x="4997941" y="539057"/>
                  <a:pt x="5001414" y="536874"/>
                  <a:pt x="5005779" y="534890"/>
                </a:cubicBezTo>
                <a:cubicBezTo>
                  <a:pt x="5009748" y="532905"/>
                  <a:pt x="5014312" y="530524"/>
                  <a:pt x="5019472" y="527746"/>
                </a:cubicBezTo>
                <a:cubicBezTo>
                  <a:pt x="5024631" y="524968"/>
                  <a:pt x="5029592" y="521396"/>
                  <a:pt x="5034354" y="517030"/>
                </a:cubicBezTo>
                <a:cubicBezTo>
                  <a:pt x="5052610" y="501949"/>
                  <a:pt x="5065211" y="485677"/>
                  <a:pt x="5072157" y="468215"/>
                </a:cubicBezTo>
                <a:cubicBezTo>
                  <a:pt x="5079102" y="450752"/>
                  <a:pt x="5082575" y="431702"/>
                  <a:pt x="5082575" y="411065"/>
                </a:cubicBezTo>
                <a:cubicBezTo>
                  <a:pt x="5082575" y="407096"/>
                  <a:pt x="5082475" y="403127"/>
                  <a:pt x="5082277" y="399158"/>
                </a:cubicBezTo>
                <a:cubicBezTo>
                  <a:pt x="5082078" y="395190"/>
                  <a:pt x="5081781" y="391419"/>
                  <a:pt x="5081384" y="387847"/>
                </a:cubicBezTo>
                <a:close/>
                <a:moveTo>
                  <a:pt x="4614064" y="370583"/>
                </a:moveTo>
                <a:cubicBezTo>
                  <a:pt x="4636289" y="370583"/>
                  <a:pt x="4656331" y="377132"/>
                  <a:pt x="4674190" y="390229"/>
                </a:cubicBezTo>
                <a:lnTo>
                  <a:pt x="4618826" y="443807"/>
                </a:lnTo>
                <a:cubicBezTo>
                  <a:pt x="4614461" y="432694"/>
                  <a:pt x="4608210" y="424360"/>
                  <a:pt x="4600074" y="418804"/>
                </a:cubicBezTo>
                <a:cubicBezTo>
                  <a:pt x="4591938" y="413247"/>
                  <a:pt x="4583306" y="410469"/>
                  <a:pt x="4574178" y="410469"/>
                </a:cubicBezTo>
                <a:cubicBezTo>
                  <a:pt x="4568622" y="410469"/>
                  <a:pt x="4562867" y="411362"/>
                  <a:pt x="4556914" y="413148"/>
                </a:cubicBezTo>
                <a:cubicBezTo>
                  <a:pt x="4550960" y="414934"/>
                  <a:pt x="4545801" y="416819"/>
                  <a:pt x="4541435" y="418804"/>
                </a:cubicBezTo>
                <a:cubicBezTo>
                  <a:pt x="4550960" y="400944"/>
                  <a:pt x="4562073" y="388443"/>
                  <a:pt x="4574773" y="381299"/>
                </a:cubicBezTo>
                <a:cubicBezTo>
                  <a:pt x="4587473" y="374155"/>
                  <a:pt x="4600570" y="370583"/>
                  <a:pt x="4614064" y="370583"/>
                </a:cubicBezTo>
                <a:close/>
                <a:moveTo>
                  <a:pt x="1433309" y="359868"/>
                </a:moveTo>
                <a:lnTo>
                  <a:pt x="1585709" y="359868"/>
                </a:lnTo>
                <a:lnTo>
                  <a:pt x="1585709" y="554535"/>
                </a:lnTo>
                <a:cubicBezTo>
                  <a:pt x="1579756" y="545010"/>
                  <a:pt x="1573307" y="535783"/>
                  <a:pt x="1566361" y="526853"/>
                </a:cubicBezTo>
                <a:cubicBezTo>
                  <a:pt x="1559416" y="517923"/>
                  <a:pt x="1549990" y="508894"/>
                  <a:pt x="1538084" y="499766"/>
                </a:cubicBezTo>
                <a:cubicBezTo>
                  <a:pt x="1539274" y="491432"/>
                  <a:pt x="1539870" y="484090"/>
                  <a:pt x="1539870" y="477740"/>
                </a:cubicBezTo>
                <a:cubicBezTo>
                  <a:pt x="1539870" y="463055"/>
                  <a:pt x="1537191" y="449760"/>
                  <a:pt x="1531833" y="437854"/>
                </a:cubicBezTo>
                <a:cubicBezTo>
                  <a:pt x="1526475" y="425947"/>
                  <a:pt x="1519034" y="415232"/>
                  <a:pt x="1509509" y="405707"/>
                </a:cubicBezTo>
                <a:cubicBezTo>
                  <a:pt x="1499984" y="396182"/>
                  <a:pt x="1488673" y="387649"/>
                  <a:pt x="1475576" y="380108"/>
                </a:cubicBezTo>
                <a:cubicBezTo>
                  <a:pt x="1462479" y="372568"/>
                  <a:pt x="1448390" y="365821"/>
                  <a:pt x="1433309" y="359868"/>
                </a:cubicBezTo>
                <a:close/>
                <a:moveTo>
                  <a:pt x="3076967" y="273547"/>
                </a:moveTo>
                <a:lnTo>
                  <a:pt x="3076967" y="356296"/>
                </a:lnTo>
                <a:cubicBezTo>
                  <a:pt x="3074982" y="351533"/>
                  <a:pt x="3072204" y="347465"/>
                  <a:pt x="3068632" y="344092"/>
                </a:cubicBezTo>
                <a:cubicBezTo>
                  <a:pt x="3065060" y="340718"/>
                  <a:pt x="3059504" y="336452"/>
                  <a:pt x="3051963" y="331293"/>
                </a:cubicBezTo>
                <a:lnTo>
                  <a:pt x="2659653" y="331293"/>
                </a:lnTo>
                <a:lnTo>
                  <a:pt x="2679298" y="359868"/>
                </a:lnTo>
                <a:lnTo>
                  <a:pt x="2967429" y="359868"/>
                </a:lnTo>
                <a:lnTo>
                  <a:pt x="2967429" y="543224"/>
                </a:lnTo>
                <a:lnTo>
                  <a:pt x="2965048" y="538461"/>
                </a:lnTo>
                <a:cubicBezTo>
                  <a:pt x="2964254" y="536080"/>
                  <a:pt x="2962667" y="532806"/>
                  <a:pt x="2960285" y="528639"/>
                </a:cubicBezTo>
                <a:cubicBezTo>
                  <a:pt x="2957904" y="524472"/>
                  <a:pt x="2955523" y="520602"/>
                  <a:pt x="2953142" y="517030"/>
                </a:cubicBezTo>
                <a:cubicBezTo>
                  <a:pt x="2949967" y="511871"/>
                  <a:pt x="2947089" y="506612"/>
                  <a:pt x="2944510" y="501254"/>
                </a:cubicBezTo>
                <a:cubicBezTo>
                  <a:pt x="2941930" y="495897"/>
                  <a:pt x="2940243" y="490638"/>
                  <a:pt x="2939449" y="485479"/>
                </a:cubicBezTo>
                <a:cubicBezTo>
                  <a:pt x="2936275" y="467222"/>
                  <a:pt x="2931016" y="451546"/>
                  <a:pt x="2923674" y="438449"/>
                </a:cubicBezTo>
                <a:cubicBezTo>
                  <a:pt x="2916332" y="425352"/>
                  <a:pt x="2908195" y="414835"/>
                  <a:pt x="2899266" y="406897"/>
                </a:cubicBezTo>
                <a:cubicBezTo>
                  <a:pt x="2890336" y="398960"/>
                  <a:pt x="2881109" y="393106"/>
                  <a:pt x="2871584" y="389336"/>
                </a:cubicBezTo>
                <a:cubicBezTo>
                  <a:pt x="2862059" y="385565"/>
                  <a:pt x="2853328" y="383680"/>
                  <a:pt x="2845390" y="383680"/>
                </a:cubicBezTo>
                <a:cubicBezTo>
                  <a:pt x="2836262" y="383680"/>
                  <a:pt x="2827828" y="385168"/>
                  <a:pt x="2820089" y="388145"/>
                </a:cubicBezTo>
                <a:cubicBezTo>
                  <a:pt x="2812350" y="391122"/>
                  <a:pt x="2805603" y="395190"/>
                  <a:pt x="2799849" y="400349"/>
                </a:cubicBezTo>
                <a:cubicBezTo>
                  <a:pt x="2794094" y="405508"/>
                  <a:pt x="2789629" y="411561"/>
                  <a:pt x="2786454" y="418506"/>
                </a:cubicBezTo>
                <a:cubicBezTo>
                  <a:pt x="2783279" y="425451"/>
                  <a:pt x="2781692" y="432694"/>
                  <a:pt x="2781692" y="440235"/>
                </a:cubicBezTo>
                <a:cubicBezTo>
                  <a:pt x="2781692" y="452935"/>
                  <a:pt x="2786156" y="463551"/>
                  <a:pt x="2795086" y="472084"/>
                </a:cubicBezTo>
                <a:cubicBezTo>
                  <a:pt x="2804016" y="480617"/>
                  <a:pt x="2814236" y="484883"/>
                  <a:pt x="2825745" y="484883"/>
                </a:cubicBezTo>
                <a:cubicBezTo>
                  <a:pt x="2838445" y="484883"/>
                  <a:pt x="2848168" y="481113"/>
                  <a:pt x="2854915" y="473572"/>
                </a:cubicBezTo>
                <a:cubicBezTo>
                  <a:pt x="2861662" y="466032"/>
                  <a:pt x="2865035" y="457102"/>
                  <a:pt x="2865035" y="446783"/>
                </a:cubicBezTo>
                <a:cubicBezTo>
                  <a:pt x="2865035" y="439640"/>
                  <a:pt x="2863448" y="433091"/>
                  <a:pt x="2860273" y="427138"/>
                </a:cubicBezTo>
                <a:cubicBezTo>
                  <a:pt x="2860670" y="426741"/>
                  <a:pt x="2860769" y="426642"/>
                  <a:pt x="2860570" y="426840"/>
                </a:cubicBezTo>
                <a:cubicBezTo>
                  <a:pt x="2860372" y="427039"/>
                  <a:pt x="2861463" y="427138"/>
                  <a:pt x="2863845" y="427138"/>
                </a:cubicBezTo>
                <a:cubicBezTo>
                  <a:pt x="2870592" y="427138"/>
                  <a:pt x="2876743" y="428626"/>
                  <a:pt x="2882299" y="431603"/>
                </a:cubicBezTo>
                <a:cubicBezTo>
                  <a:pt x="2887856" y="434579"/>
                  <a:pt x="2892717" y="438548"/>
                  <a:pt x="2896885" y="443509"/>
                </a:cubicBezTo>
                <a:cubicBezTo>
                  <a:pt x="2901052" y="448470"/>
                  <a:pt x="2904227" y="454126"/>
                  <a:pt x="2906410" y="460475"/>
                </a:cubicBezTo>
                <a:cubicBezTo>
                  <a:pt x="2908593" y="466825"/>
                  <a:pt x="2909684" y="473374"/>
                  <a:pt x="2909684" y="480121"/>
                </a:cubicBezTo>
                <a:cubicBezTo>
                  <a:pt x="2909684" y="488852"/>
                  <a:pt x="2908195" y="497286"/>
                  <a:pt x="2905219" y="505422"/>
                </a:cubicBezTo>
                <a:cubicBezTo>
                  <a:pt x="2902242" y="513558"/>
                  <a:pt x="2897778" y="520701"/>
                  <a:pt x="2891824" y="526853"/>
                </a:cubicBezTo>
                <a:cubicBezTo>
                  <a:pt x="2885871" y="533004"/>
                  <a:pt x="2878430" y="537965"/>
                  <a:pt x="2869500" y="541736"/>
                </a:cubicBezTo>
                <a:cubicBezTo>
                  <a:pt x="2860570" y="545506"/>
                  <a:pt x="2850153" y="547391"/>
                  <a:pt x="2838246" y="547391"/>
                </a:cubicBezTo>
                <a:cubicBezTo>
                  <a:pt x="2826340" y="547391"/>
                  <a:pt x="2814136" y="544514"/>
                  <a:pt x="2801635" y="538759"/>
                </a:cubicBezTo>
                <a:cubicBezTo>
                  <a:pt x="2789133" y="533004"/>
                  <a:pt x="2776929" y="523777"/>
                  <a:pt x="2765023" y="511077"/>
                </a:cubicBezTo>
                <a:cubicBezTo>
                  <a:pt x="2753117" y="498377"/>
                  <a:pt x="2741905" y="482105"/>
                  <a:pt x="2731388" y="462261"/>
                </a:cubicBezTo>
                <a:cubicBezTo>
                  <a:pt x="2720871" y="442418"/>
                  <a:pt x="2711445" y="418407"/>
                  <a:pt x="2703110" y="390229"/>
                </a:cubicBezTo>
                <a:lnTo>
                  <a:pt x="2683465" y="381299"/>
                </a:lnTo>
                <a:cubicBezTo>
                  <a:pt x="2688625" y="405111"/>
                  <a:pt x="2695570" y="429420"/>
                  <a:pt x="2704301" y="454225"/>
                </a:cubicBezTo>
                <a:cubicBezTo>
                  <a:pt x="2713032" y="479029"/>
                  <a:pt x="2723847" y="501651"/>
                  <a:pt x="2736745" y="522090"/>
                </a:cubicBezTo>
                <a:cubicBezTo>
                  <a:pt x="2749644" y="542529"/>
                  <a:pt x="2764825" y="559297"/>
                  <a:pt x="2782287" y="572394"/>
                </a:cubicBezTo>
                <a:cubicBezTo>
                  <a:pt x="2799749" y="585491"/>
                  <a:pt x="2820189" y="592040"/>
                  <a:pt x="2843604" y="592040"/>
                </a:cubicBezTo>
                <a:cubicBezTo>
                  <a:pt x="2863051" y="592040"/>
                  <a:pt x="2880018" y="587376"/>
                  <a:pt x="2894503" y="578050"/>
                </a:cubicBezTo>
                <a:cubicBezTo>
                  <a:pt x="2908989" y="568723"/>
                  <a:pt x="2920399" y="553940"/>
                  <a:pt x="2928734" y="533699"/>
                </a:cubicBezTo>
                <a:cubicBezTo>
                  <a:pt x="2960881" y="558702"/>
                  <a:pt x="2976954" y="598191"/>
                  <a:pt x="2976954" y="652166"/>
                </a:cubicBezTo>
                <a:lnTo>
                  <a:pt x="2998385" y="668835"/>
                </a:lnTo>
                <a:lnTo>
                  <a:pt x="2998385" y="359868"/>
                </a:lnTo>
                <a:lnTo>
                  <a:pt x="3047201" y="359868"/>
                </a:lnTo>
                <a:cubicBezTo>
                  <a:pt x="3049979" y="361058"/>
                  <a:pt x="3053154" y="363638"/>
                  <a:pt x="3056726" y="367607"/>
                </a:cubicBezTo>
                <a:cubicBezTo>
                  <a:pt x="3060298" y="371575"/>
                  <a:pt x="3063572" y="375941"/>
                  <a:pt x="3066549" y="380704"/>
                </a:cubicBezTo>
                <a:cubicBezTo>
                  <a:pt x="3069525" y="385466"/>
                  <a:pt x="3072006" y="390229"/>
                  <a:pt x="3073990" y="394991"/>
                </a:cubicBezTo>
                <a:cubicBezTo>
                  <a:pt x="3075974" y="399754"/>
                  <a:pt x="3076967" y="403524"/>
                  <a:pt x="3076967" y="406302"/>
                </a:cubicBezTo>
                <a:lnTo>
                  <a:pt x="3076967" y="640855"/>
                </a:lnTo>
                <a:lnTo>
                  <a:pt x="3108518" y="669430"/>
                </a:lnTo>
                <a:lnTo>
                  <a:pt x="3108518" y="359868"/>
                </a:lnTo>
                <a:lnTo>
                  <a:pt x="3154357" y="359868"/>
                </a:lnTo>
                <a:lnTo>
                  <a:pt x="3160906" y="359868"/>
                </a:lnTo>
                <a:lnTo>
                  <a:pt x="3269253" y="359868"/>
                </a:lnTo>
                <a:cubicBezTo>
                  <a:pt x="3264490" y="364233"/>
                  <a:pt x="3259827" y="369095"/>
                  <a:pt x="3255263" y="374453"/>
                </a:cubicBezTo>
                <a:cubicBezTo>
                  <a:pt x="3250699" y="379811"/>
                  <a:pt x="3246631" y="385764"/>
                  <a:pt x="3243059" y="392312"/>
                </a:cubicBezTo>
                <a:cubicBezTo>
                  <a:pt x="3239487" y="398861"/>
                  <a:pt x="3236510" y="405806"/>
                  <a:pt x="3234129" y="413148"/>
                </a:cubicBezTo>
                <a:cubicBezTo>
                  <a:pt x="3231748" y="420490"/>
                  <a:pt x="3230557" y="427932"/>
                  <a:pt x="3230557" y="435472"/>
                </a:cubicBezTo>
                <a:cubicBezTo>
                  <a:pt x="3230557" y="449760"/>
                  <a:pt x="3232938" y="461964"/>
                  <a:pt x="3237701" y="472084"/>
                </a:cubicBezTo>
                <a:cubicBezTo>
                  <a:pt x="3242463" y="482204"/>
                  <a:pt x="3248417" y="490638"/>
                  <a:pt x="3255560" y="497385"/>
                </a:cubicBezTo>
                <a:cubicBezTo>
                  <a:pt x="3262704" y="504132"/>
                  <a:pt x="3270543" y="509093"/>
                  <a:pt x="3279075" y="512268"/>
                </a:cubicBezTo>
                <a:cubicBezTo>
                  <a:pt x="3287608" y="515443"/>
                  <a:pt x="3295645" y="517030"/>
                  <a:pt x="3303185" y="517030"/>
                </a:cubicBezTo>
                <a:cubicBezTo>
                  <a:pt x="3307948" y="517030"/>
                  <a:pt x="3313008" y="516336"/>
                  <a:pt x="3318366" y="514947"/>
                </a:cubicBezTo>
                <a:cubicBezTo>
                  <a:pt x="3323724" y="513558"/>
                  <a:pt x="3329081" y="511772"/>
                  <a:pt x="3334439" y="509589"/>
                </a:cubicBezTo>
                <a:cubicBezTo>
                  <a:pt x="3339797" y="507406"/>
                  <a:pt x="3344857" y="505223"/>
                  <a:pt x="3349620" y="503040"/>
                </a:cubicBezTo>
                <a:cubicBezTo>
                  <a:pt x="3354382" y="500858"/>
                  <a:pt x="3358549" y="498972"/>
                  <a:pt x="3362121" y="497385"/>
                </a:cubicBezTo>
                <a:lnTo>
                  <a:pt x="3362717" y="497980"/>
                </a:lnTo>
                <a:lnTo>
                  <a:pt x="3362121" y="497980"/>
                </a:lnTo>
                <a:cubicBezTo>
                  <a:pt x="3363312" y="501155"/>
                  <a:pt x="3364503" y="504330"/>
                  <a:pt x="3365693" y="507505"/>
                </a:cubicBezTo>
                <a:cubicBezTo>
                  <a:pt x="3366884" y="510680"/>
                  <a:pt x="3367479" y="514252"/>
                  <a:pt x="3367479" y="518221"/>
                </a:cubicBezTo>
                <a:cubicBezTo>
                  <a:pt x="3367479" y="523777"/>
                  <a:pt x="3366288" y="529333"/>
                  <a:pt x="3363907" y="534890"/>
                </a:cubicBezTo>
                <a:cubicBezTo>
                  <a:pt x="3361526" y="540446"/>
                  <a:pt x="3357954" y="545407"/>
                  <a:pt x="3353192" y="549772"/>
                </a:cubicBezTo>
                <a:cubicBezTo>
                  <a:pt x="3348429" y="554138"/>
                  <a:pt x="3342377" y="557710"/>
                  <a:pt x="3335035" y="560488"/>
                </a:cubicBezTo>
                <a:cubicBezTo>
                  <a:pt x="3327692" y="563266"/>
                  <a:pt x="3318862" y="564655"/>
                  <a:pt x="3308543" y="564655"/>
                </a:cubicBezTo>
                <a:cubicBezTo>
                  <a:pt x="3291874" y="564655"/>
                  <a:pt x="3276396" y="559992"/>
                  <a:pt x="3262109" y="550665"/>
                </a:cubicBezTo>
                <a:cubicBezTo>
                  <a:pt x="3247821" y="541339"/>
                  <a:pt x="3235419" y="528440"/>
                  <a:pt x="3224902" y="511970"/>
                </a:cubicBezTo>
                <a:cubicBezTo>
                  <a:pt x="3214385" y="495500"/>
                  <a:pt x="3206149" y="476152"/>
                  <a:pt x="3200196" y="453927"/>
                </a:cubicBezTo>
                <a:cubicBezTo>
                  <a:pt x="3194243" y="431702"/>
                  <a:pt x="3191267" y="407691"/>
                  <a:pt x="3191267" y="381894"/>
                </a:cubicBezTo>
                <a:lnTo>
                  <a:pt x="3169835" y="369988"/>
                </a:lnTo>
                <a:cubicBezTo>
                  <a:pt x="3169042" y="374354"/>
                  <a:pt x="3168645" y="378124"/>
                  <a:pt x="3168645" y="381299"/>
                </a:cubicBezTo>
                <a:cubicBezTo>
                  <a:pt x="3168645" y="384474"/>
                  <a:pt x="3168645" y="387450"/>
                  <a:pt x="3168645" y="390229"/>
                </a:cubicBezTo>
                <a:cubicBezTo>
                  <a:pt x="3168645" y="417216"/>
                  <a:pt x="3171621" y="443608"/>
                  <a:pt x="3177574" y="469405"/>
                </a:cubicBezTo>
                <a:cubicBezTo>
                  <a:pt x="3183528" y="495202"/>
                  <a:pt x="3192557" y="518320"/>
                  <a:pt x="3204661" y="538759"/>
                </a:cubicBezTo>
                <a:cubicBezTo>
                  <a:pt x="3216766" y="559198"/>
                  <a:pt x="3231847" y="575668"/>
                  <a:pt x="3249905" y="588170"/>
                </a:cubicBezTo>
                <a:cubicBezTo>
                  <a:pt x="3267963" y="600672"/>
                  <a:pt x="3289295" y="606922"/>
                  <a:pt x="3313901" y="606922"/>
                </a:cubicBezTo>
                <a:cubicBezTo>
                  <a:pt x="3326998" y="606922"/>
                  <a:pt x="3338606" y="604541"/>
                  <a:pt x="3348727" y="599779"/>
                </a:cubicBezTo>
                <a:cubicBezTo>
                  <a:pt x="3358847" y="595016"/>
                  <a:pt x="3367380" y="588765"/>
                  <a:pt x="3374325" y="581026"/>
                </a:cubicBezTo>
                <a:cubicBezTo>
                  <a:pt x="3381270" y="573287"/>
                  <a:pt x="3386430" y="564358"/>
                  <a:pt x="3389803" y="554237"/>
                </a:cubicBezTo>
                <a:cubicBezTo>
                  <a:pt x="3393177" y="544117"/>
                  <a:pt x="3394863" y="533500"/>
                  <a:pt x="3394863" y="522388"/>
                </a:cubicBezTo>
                <a:cubicBezTo>
                  <a:pt x="3394863" y="507704"/>
                  <a:pt x="3391490" y="493912"/>
                  <a:pt x="3384743" y="481014"/>
                </a:cubicBezTo>
                <a:cubicBezTo>
                  <a:pt x="3377996" y="468115"/>
                  <a:pt x="3366487" y="455911"/>
                  <a:pt x="3350215" y="444402"/>
                </a:cubicBezTo>
                <a:cubicBezTo>
                  <a:pt x="3339896" y="456308"/>
                  <a:pt x="3329081" y="465536"/>
                  <a:pt x="3317770" y="472084"/>
                </a:cubicBezTo>
                <a:cubicBezTo>
                  <a:pt x="3306460" y="478633"/>
                  <a:pt x="3296240" y="481907"/>
                  <a:pt x="3287112" y="481907"/>
                </a:cubicBezTo>
                <a:cubicBezTo>
                  <a:pt x="3279968" y="481907"/>
                  <a:pt x="3274114" y="479724"/>
                  <a:pt x="3269550" y="475358"/>
                </a:cubicBezTo>
                <a:cubicBezTo>
                  <a:pt x="3264986" y="470993"/>
                  <a:pt x="3262704" y="464444"/>
                  <a:pt x="3262704" y="455713"/>
                </a:cubicBezTo>
                <a:cubicBezTo>
                  <a:pt x="3262704" y="450554"/>
                  <a:pt x="3263994" y="444501"/>
                  <a:pt x="3266574" y="437556"/>
                </a:cubicBezTo>
                <a:cubicBezTo>
                  <a:pt x="3269153" y="430611"/>
                  <a:pt x="3272824" y="423566"/>
                  <a:pt x="3277587" y="416422"/>
                </a:cubicBezTo>
                <a:cubicBezTo>
                  <a:pt x="3282349" y="409279"/>
                  <a:pt x="3287906" y="402234"/>
                  <a:pt x="3294256" y="395289"/>
                </a:cubicBezTo>
                <a:cubicBezTo>
                  <a:pt x="3300606" y="388343"/>
                  <a:pt x="3307749" y="382093"/>
                  <a:pt x="3315687" y="376536"/>
                </a:cubicBezTo>
                <a:cubicBezTo>
                  <a:pt x="3326799" y="397968"/>
                  <a:pt x="3341980" y="415529"/>
                  <a:pt x="3361228" y="429222"/>
                </a:cubicBezTo>
                <a:cubicBezTo>
                  <a:pt x="3380477" y="442914"/>
                  <a:pt x="3402603" y="449760"/>
                  <a:pt x="3427606" y="449760"/>
                </a:cubicBezTo>
                <a:lnTo>
                  <a:pt x="3438321" y="449760"/>
                </a:lnTo>
                <a:cubicBezTo>
                  <a:pt x="3434749" y="457697"/>
                  <a:pt x="3431674" y="464841"/>
                  <a:pt x="3429094" y="471191"/>
                </a:cubicBezTo>
                <a:cubicBezTo>
                  <a:pt x="3426514" y="477541"/>
                  <a:pt x="3424331" y="483792"/>
                  <a:pt x="3422545" y="489943"/>
                </a:cubicBezTo>
                <a:cubicBezTo>
                  <a:pt x="3420760" y="496095"/>
                  <a:pt x="3419371" y="502346"/>
                  <a:pt x="3418378" y="508696"/>
                </a:cubicBezTo>
                <a:cubicBezTo>
                  <a:pt x="3417386" y="515046"/>
                  <a:pt x="3416493" y="521991"/>
                  <a:pt x="3415699" y="529532"/>
                </a:cubicBezTo>
                <a:cubicBezTo>
                  <a:pt x="3415699" y="550963"/>
                  <a:pt x="3417882" y="571898"/>
                  <a:pt x="3422248" y="592337"/>
                </a:cubicBezTo>
                <a:cubicBezTo>
                  <a:pt x="3426614" y="612776"/>
                  <a:pt x="3432170" y="633711"/>
                  <a:pt x="3438917" y="655143"/>
                </a:cubicBezTo>
                <a:lnTo>
                  <a:pt x="3460348" y="667644"/>
                </a:lnTo>
                <a:lnTo>
                  <a:pt x="3459157" y="657524"/>
                </a:lnTo>
                <a:cubicBezTo>
                  <a:pt x="3455982" y="645618"/>
                  <a:pt x="3452906" y="632521"/>
                  <a:pt x="3449930" y="618233"/>
                </a:cubicBezTo>
                <a:cubicBezTo>
                  <a:pt x="3446953" y="603946"/>
                  <a:pt x="3445465" y="587079"/>
                  <a:pt x="3445465" y="567632"/>
                </a:cubicBezTo>
                <a:cubicBezTo>
                  <a:pt x="3445465" y="544613"/>
                  <a:pt x="3449533" y="523479"/>
                  <a:pt x="3457669" y="504231"/>
                </a:cubicBezTo>
                <a:cubicBezTo>
                  <a:pt x="3465805" y="484983"/>
                  <a:pt x="3478803" y="467818"/>
                  <a:pt x="3496662" y="452736"/>
                </a:cubicBezTo>
                <a:lnTo>
                  <a:pt x="3458562" y="400349"/>
                </a:lnTo>
                <a:cubicBezTo>
                  <a:pt x="3433956" y="406302"/>
                  <a:pt x="3417485" y="409279"/>
                  <a:pt x="3409151" y="409279"/>
                </a:cubicBezTo>
                <a:cubicBezTo>
                  <a:pt x="3391292" y="409279"/>
                  <a:pt x="3375714" y="404715"/>
                  <a:pt x="3362419" y="395586"/>
                </a:cubicBezTo>
                <a:cubicBezTo>
                  <a:pt x="3349124" y="386458"/>
                  <a:pt x="3339103" y="375544"/>
                  <a:pt x="3332356" y="362844"/>
                </a:cubicBezTo>
                <a:cubicBezTo>
                  <a:pt x="3333149" y="362050"/>
                  <a:pt x="3333943" y="361455"/>
                  <a:pt x="3334737" y="361058"/>
                </a:cubicBezTo>
                <a:cubicBezTo>
                  <a:pt x="3335531" y="360661"/>
                  <a:pt x="3336324" y="360265"/>
                  <a:pt x="3337118" y="359868"/>
                </a:cubicBezTo>
                <a:lnTo>
                  <a:pt x="3516307" y="359868"/>
                </a:lnTo>
                <a:lnTo>
                  <a:pt x="3528213" y="359868"/>
                </a:lnTo>
                <a:lnTo>
                  <a:pt x="3615724" y="359868"/>
                </a:lnTo>
                <a:cubicBezTo>
                  <a:pt x="3595484" y="377330"/>
                  <a:pt x="3579014" y="399357"/>
                  <a:pt x="3566313" y="425947"/>
                </a:cubicBezTo>
                <a:cubicBezTo>
                  <a:pt x="3553613" y="452538"/>
                  <a:pt x="3547660" y="484090"/>
                  <a:pt x="3548454" y="520602"/>
                </a:cubicBezTo>
                <a:cubicBezTo>
                  <a:pt x="3548851" y="545208"/>
                  <a:pt x="3552324" y="566441"/>
                  <a:pt x="3558872" y="584300"/>
                </a:cubicBezTo>
                <a:cubicBezTo>
                  <a:pt x="3565420" y="602160"/>
                  <a:pt x="3573556" y="616943"/>
                  <a:pt x="3583280" y="628651"/>
                </a:cubicBezTo>
                <a:cubicBezTo>
                  <a:pt x="3593003" y="640359"/>
                  <a:pt x="3603917" y="649090"/>
                  <a:pt x="3616022" y="654845"/>
                </a:cubicBezTo>
                <a:cubicBezTo>
                  <a:pt x="3628127" y="660600"/>
                  <a:pt x="3640132" y="663477"/>
                  <a:pt x="3652038" y="663477"/>
                </a:cubicBezTo>
                <a:cubicBezTo>
                  <a:pt x="3660770" y="663477"/>
                  <a:pt x="3668211" y="662286"/>
                  <a:pt x="3674363" y="659905"/>
                </a:cubicBezTo>
                <a:cubicBezTo>
                  <a:pt x="3680514" y="657524"/>
                  <a:pt x="3685475" y="654349"/>
                  <a:pt x="3689245" y="650380"/>
                </a:cubicBezTo>
                <a:cubicBezTo>
                  <a:pt x="3693016" y="646411"/>
                  <a:pt x="3695794" y="642145"/>
                  <a:pt x="3697580" y="637581"/>
                </a:cubicBezTo>
                <a:cubicBezTo>
                  <a:pt x="3699366" y="633017"/>
                  <a:pt x="3700259" y="628552"/>
                  <a:pt x="3700259" y="624186"/>
                </a:cubicBezTo>
                <a:cubicBezTo>
                  <a:pt x="3700259" y="619424"/>
                  <a:pt x="3699167" y="614661"/>
                  <a:pt x="3696985" y="609899"/>
                </a:cubicBezTo>
                <a:cubicBezTo>
                  <a:pt x="3694802" y="605136"/>
                  <a:pt x="3691924" y="600969"/>
                  <a:pt x="3688353" y="597397"/>
                </a:cubicBezTo>
                <a:cubicBezTo>
                  <a:pt x="3684781" y="593826"/>
                  <a:pt x="3680514" y="591047"/>
                  <a:pt x="3675553" y="589063"/>
                </a:cubicBezTo>
                <a:cubicBezTo>
                  <a:pt x="3670592" y="587079"/>
                  <a:pt x="3665135" y="586086"/>
                  <a:pt x="3659182" y="586086"/>
                </a:cubicBezTo>
                <a:cubicBezTo>
                  <a:pt x="3650451" y="586483"/>
                  <a:pt x="3643803" y="589857"/>
                  <a:pt x="3639239" y="596207"/>
                </a:cubicBezTo>
                <a:cubicBezTo>
                  <a:pt x="3634675" y="602557"/>
                  <a:pt x="3632393" y="610296"/>
                  <a:pt x="3632393" y="619424"/>
                </a:cubicBezTo>
                <a:cubicBezTo>
                  <a:pt x="3632393" y="622599"/>
                  <a:pt x="3632592" y="625774"/>
                  <a:pt x="3632988" y="628949"/>
                </a:cubicBezTo>
                <a:cubicBezTo>
                  <a:pt x="3633385" y="632124"/>
                  <a:pt x="3634378" y="635299"/>
                  <a:pt x="3635965" y="638474"/>
                </a:cubicBezTo>
                <a:cubicBezTo>
                  <a:pt x="3626837" y="633711"/>
                  <a:pt x="3618800" y="627163"/>
                  <a:pt x="3611855" y="618829"/>
                </a:cubicBezTo>
                <a:cubicBezTo>
                  <a:pt x="3604910" y="610494"/>
                  <a:pt x="3599056" y="601267"/>
                  <a:pt x="3594293" y="591147"/>
                </a:cubicBezTo>
                <a:cubicBezTo>
                  <a:pt x="3589531" y="581026"/>
                  <a:pt x="3585860" y="570807"/>
                  <a:pt x="3583280" y="560488"/>
                </a:cubicBezTo>
                <a:cubicBezTo>
                  <a:pt x="3580700" y="550169"/>
                  <a:pt x="3579410" y="540644"/>
                  <a:pt x="3579410" y="531913"/>
                </a:cubicBezTo>
                <a:cubicBezTo>
                  <a:pt x="3579410" y="520007"/>
                  <a:pt x="3580303" y="509192"/>
                  <a:pt x="3582089" y="499468"/>
                </a:cubicBezTo>
                <a:cubicBezTo>
                  <a:pt x="3583875" y="489745"/>
                  <a:pt x="3586157" y="480915"/>
                  <a:pt x="3588935" y="472977"/>
                </a:cubicBezTo>
                <a:cubicBezTo>
                  <a:pt x="3591713" y="465040"/>
                  <a:pt x="3594888" y="457697"/>
                  <a:pt x="3598460" y="450950"/>
                </a:cubicBezTo>
                <a:cubicBezTo>
                  <a:pt x="3602032" y="444204"/>
                  <a:pt x="3605803" y="437457"/>
                  <a:pt x="3609771" y="430710"/>
                </a:cubicBezTo>
                <a:cubicBezTo>
                  <a:pt x="3624853" y="409279"/>
                  <a:pt x="3640628" y="392908"/>
                  <a:pt x="3657099" y="381597"/>
                </a:cubicBezTo>
                <a:cubicBezTo>
                  <a:pt x="3673569" y="370286"/>
                  <a:pt x="3690932" y="363043"/>
                  <a:pt x="3709188" y="359868"/>
                </a:cubicBezTo>
                <a:lnTo>
                  <a:pt x="3718118" y="359868"/>
                </a:lnTo>
                <a:lnTo>
                  <a:pt x="3878853" y="359868"/>
                </a:lnTo>
                <a:lnTo>
                  <a:pt x="3878853" y="376536"/>
                </a:lnTo>
                <a:lnTo>
                  <a:pt x="3710379" y="473572"/>
                </a:lnTo>
                <a:lnTo>
                  <a:pt x="3741931" y="514649"/>
                </a:lnTo>
                <a:cubicBezTo>
                  <a:pt x="3775268" y="519015"/>
                  <a:pt x="3805034" y="532409"/>
                  <a:pt x="3831228" y="554833"/>
                </a:cubicBezTo>
                <a:cubicBezTo>
                  <a:pt x="3857421" y="577256"/>
                  <a:pt x="3877463" y="610693"/>
                  <a:pt x="3891354" y="655143"/>
                </a:cubicBezTo>
                <a:lnTo>
                  <a:pt x="3910404" y="668835"/>
                </a:lnTo>
                <a:lnTo>
                  <a:pt x="3910404" y="415232"/>
                </a:lnTo>
                <a:lnTo>
                  <a:pt x="3911595" y="415232"/>
                </a:lnTo>
                <a:cubicBezTo>
                  <a:pt x="3921517" y="415232"/>
                  <a:pt x="3931637" y="416621"/>
                  <a:pt x="3941956" y="419399"/>
                </a:cubicBezTo>
                <a:cubicBezTo>
                  <a:pt x="3952274" y="422177"/>
                  <a:pt x="3961601" y="426047"/>
                  <a:pt x="3969935" y="431008"/>
                </a:cubicBezTo>
                <a:cubicBezTo>
                  <a:pt x="3978270" y="435968"/>
                  <a:pt x="3985017" y="441822"/>
                  <a:pt x="3990176" y="448569"/>
                </a:cubicBezTo>
                <a:cubicBezTo>
                  <a:pt x="3995336" y="455316"/>
                  <a:pt x="3997915" y="462460"/>
                  <a:pt x="3997915" y="470000"/>
                </a:cubicBezTo>
                <a:cubicBezTo>
                  <a:pt x="3997915" y="476350"/>
                  <a:pt x="3996526" y="482304"/>
                  <a:pt x="3993748" y="487860"/>
                </a:cubicBezTo>
                <a:cubicBezTo>
                  <a:pt x="3990573" y="486669"/>
                  <a:pt x="3987001" y="485379"/>
                  <a:pt x="3983032" y="483990"/>
                </a:cubicBezTo>
                <a:cubicBezTo>
                  <a:pt x="3979064" y="482601"/>
                  <a:pt x="3975492" y="481907"/>
                  <a:pt x="3972317" y="481907"/>
                </a:cubicBezTo>
                <a:cubicBezTo>
                  <a:pt x="3966363" y="481907"/>
                  <a:pt x="3961105" y="483197"/>
                  <a:pt x="3956541" y="485776"/>
                </a:cubicBezTo>
                <a:cubicBezTo>
                  <a:pt x="3951977" y="488356"/>
                  <a:pt x="3948206" y="491630"/>
                  <a:pt x="3945230" y="495599"/>
                </a:cubicBezTo>
                <a:cubicBezTo>
                  <a:pt x="3942253" y="499568"/>
                  <a:pt x="3940071" y="503735"/>
                  <a:pt x="3938681" y="508100"/>
                </a:cubicBezTo>
                <a:cubicBezTo>
                  <a:pt x="3937293" y="512466"/>
                  <a:pt x="3936598" y="516435"/>
                  <a:pt x="3936598" y="520007"/>
                </a:cubicBezTo>
                <a:cubicBezTo>
                  <a:pt x="3936598" y="531119"/>
                  <a:pt x="3940567" y="539751"/>
                  <a:pt x="3948504" y="545903"/>
                </a:cubicBezTo>
                <a:cubicBezTo>
                  <a:pt x="3956442" y="552054"/>
                  <a:pt x="3964578" y="555130"/>
                  <a:pt x="3972912" y="555130"/>
                </a:cubicBezTo>
                <a:cubicBezTo>
                  <a:pt x="3981643" y="555130"/>
                  <a:pt x="3989283" y="552650"/>
                  <a:pt x="3995831" y="547689"/>
                </a:cubicBezTo>
                <a:cubicBezTo>
                  <a:pt x="4002380" y="542728"/>
                  <a:pt x="4007837" y="536477"/>
                  <a:pt x="4012203" y="528936"/>
                </a:cubicBezTo>
                <a:cubicBezTo>
                  <a:pt x="4016568" y="521396"/>
                  <a:pt x="4019842" y="513558"/>
                  <a:pt x="4022025" y="505422"/>
                </a:cubicBezTo>
                <a:cubicBezTo>
                  <a:pt x="4024208" y="497286"/>
                  <a:pt x="4025299" y="489844"/>
                  <a:pt x="4025299" y="483097"/>
                </a:cubicBezTo>
                <a:cubicBezTo>
                  <a:pt x="4025299" y="471588"/>
                  <a:pt x="4022918" y="459979"/>
                  <a:pt x="4018156" y="448272"/>
                </a:cubicBezTo>
                <a:cubicBezTo>
                  <a:pt x="4013393" y="436564"/>
                  <a:pt x="4006150" y="425650"/>
                  <a:pt x="3996427" y="415529"/>
                </a:cubicBezTo>
                <a:cubicBezTo>
                  <a:pt x="3986703" y="405409"/>
                  <a:pt x="3974698" y="396579"/>
                  <a:pt x="3960410" y="389038"/>
                </a:cubicBezTo>
                <a:cubicBezTo>
                  <a:pt x="3946123" y="381497"/>
                  <a:pt x="3929454" y="376140"/>
                  <a:pt x="3910404" y="372965"/>
                </a:cubicBezTo>
                <a:lnTo>
                  <a:pt x="3910404" y="359868"/>
                </a:lnTo>
                <a:lnTo>
                  <a:pt x="4059232" y="359868"/>
                </a:lnTo>
                <a:lnTo>
                  <a:pt x="4069948" y="359868"/>
                </a:lnTo>
                <a:lnTo>
                  <a:pt x="4253899" y="359868"/>
                </a:lnTo>
                <a:lnTo>
                  <a:pt x="4253899" y="376536"/>
                </a:lnTo>
                <a:lnTo>
                  <a:pt x="4075901" y="474168"/>
                </a:lnTo>
                <a:lnTo>
                  <a:pt x="4109834" y="515840"/>
                </a:lnTo>
                <a:cubicBezTo>
                  <a:pt x="4145950" y="521396"/>
                  <a:pt x="4177898" y="534890"/>
                  <a:pt x="4205679" y="556321"/>
                </a:cubicBezTo>
                <a:cubicBezTo>
                  <a:pt x="4233461" y="577752"/>
                  <a:pt x="4254296" y="610494"/>
                  <a:pt x="4268187" y="654547"/>
                </a:cubicBezTo>
                <a:lnTo>
                  <a:pt x="4285451" y="670621"/>
                </a:lnTo>
                <a:lnTo>
                  <a:pt x="4285451" y="359868"/>
                </a:lnTo>
                <a:lnTo>
                  <a:pt x="4337243" y="359868"/>
                </a:lnTo>
                <a:lnTo>
                  <a:pt x="4314026" y="331293"/>
                </a:lnTo>
                <a:lnTo>
                  <a:pt x="4047921" y="331293"/>
                </a:lnTo>
                <a:lnTo>
                  <a:pt x="4039587" y="331293"/>
                </a:lnTo>
                <a:lnTo>
                  <a:pt x="3696092" y="331293"/>
                </a:lnTo>
                <a:lnTo>
                  <a:pt x="3678232" y="331293"/>
                </a:lnTo>
                <a:lnTo>
                  <a:pt x="3507378" y="331293"/>
                </a:lnTo>
                <a:lnTo>
                  <a:pt x="3496067" y="331293"/>
                </a:lnTo>
                <a:lnTo>
                  <a:pt x="3138284" y="331293"/>
                </a:lnTo>
                <a:lnTo>
                  <a:pt x="3134712" y="331293"/>
                </a:lnTo>
                <a:lnTo>
                  <a:pt x="3107923" y="331293"/>
                </a:lnTo>
                <a:lnTo>
                  <a:pt x="3104946" y="321768"/>
                </a:lnTo>
                <a:cubicBezTo>
                  <a:pt x="3102962" y="313433"/>
                  <a:pt x="3099986" y="304404"/>
                  <a:pt x="3096017" y="294681"/>
                </a:cubicBezTo>
                <a:cubicBezTo>
                  <a:pt x="3092048" y="284958"/>
                  <a:pt x="3085698" y="277913"/>
                  <a:pt x="3076967" y="273547"/>
                </a:cubicBezTo>
                <a:close/>
                <a:moveTo>
                  <a:pt x="1719059" y="272952"/>
                </a:moveTo>
                <a:lnTo>
                  <a:pt x="1719059" y="355700"/>
                </a:lnTo>
                <a:cubicBezTo>
                  <a:pt x="1717074" y="351335"/>
                  <a:pt x="1714197" y="347565"/>
                  <a:pt x="1710427" y="344390"/>
                </a:cubicBezTo>
                <a:cubicBezTo>
                  <a:pt x="1706657" y="341215"/>
                  <a:pt x="1701001" y="336849"/>
                  <a:pt x="1693460" y="331293"/>
                </a:cubicBezTo>
                <a:lnTo>
                  <a:pt x="1658337" y="331293"/>
                </a:lnTo>
                <a:lnTo>
                  <a:pt x="1639882" y="331293"/>
                </a:lnTo>
                <a:lnTo>
                  <a:pt x="1347584" y="331293"/>
                </a:lnTo>
                <a:lnTo>
                  <a:pt x="1344607" y="331293"/>
                </a:lnTo>
                <a:lnTo>
                  <a:pt x="1317223" y="331293"/>
                </a:lnTo>
                <a:lnTo>
                  <a:pt x="1314246" y="321768"/>
                </a:lnTo>
                <a:cubicBezTo>
                  <a:pt x="1312262" y="313433"/>
                  <a:pt x="1309285" y="304404"/>
                  <a:pt x="1305317" y="294681"/>
                </a:cubicBezTo>
                <a:cubicBezTo>
                  <a:pt x="1301348" y="284958"/>
                  <a:pt x="1294998" y="277913"/>
                  <a:pt x="1286267" y="273547"/>
                </a:cubicBezTo>
                <a:lnTo>
                  <a:pt x="1286267" y="356296"/>
                </a:lnTo>
                <a:cubicBezTo>
                  <a:pt x="1284282" y="351533"/>
                  <a:pt x="1281504" y="347465"/>
                  <a:pt x="1277932" y="344092"/>
                </a:cubicBezTo>
                <a:cubicBezTo>
                  <a:pt x="1274360" y="340718"/>
                  <a:pt x="1268804" y="336452"/>
                  <a:pt x="1261264" y="331293"/>
                </a:cubicBezTo>
                <a:lnTo>
                  <a:pt x="868953" y="331293"/>
                </a:lnTo>
                <a:lnTo>
                  <a:pt x="888598" y="359868"/>
                </a:lnTo>
                <a:lnTo>
                  <a:pt x="1176729" y="359868"/>
                </a:lnTo>
                <a:lnTo>
                  <a:pt x="1176729" y="543224"/>
                </a:lnTo>
                <a:lnTo>
                  <a:pt x="1174348" y="538461"/>
                </a:lnTo>
                <a:cubicBezTo>
                  <a:pt x="1173554" y="536080"/>
                  <a:pt x="1171967" y="532806"/>
                  <a:pt x="1169585" y="528639"/>
                </a:cubicBezTo>
                <a:cubicBezTo>
                  <a:pt x="1167204" y="524472"/>
                  <a:pt x="1164823" y="520602"/>
                  <a:pt x="1162442" y="517030"/>
                </a:cubicBezTo>
                <a:cubicBezTo>
                  <a:pt x="1159267" y="511871"/>
                  <a:pt x="1156389" y="506612"/>
                  <a:pt x="1153810" y="501254"/>
                </a:cubicBezTo>
                <a:cubicBezTo>
                  <a:pt x="1151230" y="495897"/>
                  <a:pt x="1149543" y="490638"/>
                  <a:pt x="1148750" y="485479"/>
                </a:cubicBezTo>
                <a:cubicBezTo>
                  <a:pt x="1145574" y="467222"/>
                  <a:pt x="1140316" y="451546"/>
                  <a:pt x="1132974" y="438449"/>
                </a:cubicBezTo>
                <a:cubicBezTo>
                  <a:pt x="1125631" y="425352"/>
                  <a:pt x="1117496" y="414835"/>
                  <a:pt x="1108566" y="406897"/>
                </a:cubicBezTo>
                <a:cubicBezTo>
                  <a:pt x="1099636" y="398960"/>
                  <a:pt x="1090409" y="393106"/>
                  <a:pt x="1080884" y="389336"/>
                </a:cubicBezTo>
                <a:cubicBezTo>
                  <a:pt x="1071359" y="385565"/>
                  <a:pt x="1062628" y="383680"/>
                  <a:pt x="1054690" y="383680"/>
                </a:cubicBezTo>
                <a:cubicBezTo>
                  <a:pt x="1045562" y="383680"/>
                  <a:pt x="1037128" y="385168"/>
                  <a:pt x="1029389" y="388145"/>
                </a:cubicBezTo>
                <a:cubicBezTo>
                  <a:pt x="1021650" y="391122"/>
                  <a:pt x="1014903" y="395190"/>
                  <a:pt x="1009149" y="400349"/>
                </a:cubicBezTo>
                <a:cubicBezTo>
                  <a:pt x="1003394" y="405508"/>
                  <a:pt x="998929" y="411561"/>
                  <a:pt x="995754" y="418506"/>
                </a:cubicBezTo>
                <a:cubicBezTo>
                  <a:pt x="992579" y="425451"/>
                  <a:pt x="990992" y="432694"/>
                  <a:pt x="990992" y="440235"/>
                </a:cubicBezTo>
                <a:cubicBezTo>
                  <a:pt x="990992" y="452935"/>
                  <a:pt x="995457" y="463551"/>
                  <a:pt x="1004386" y="472084"/>
                </a:cubicBezTo>
                <a:cubicBezTo>
                  <a:pt x="1013316" y="480617"/>
                  <a:pt x="1023535" y="484883"/>
                  <a:pt x="1035045" y="484883"/>
                </a:cubicBezTo>
                <a:cubicBezTo>
                  <a:pt x="1047745" y="484883"/>
                  <a:pt x="1057468" y="481113"/>
                  <a:pt x="1064215" y="473572"/>
                </a:cubicBezTo>
                <a:cubicBezTo>
                  <a:pt x="1070962" y="466032"/>
                  <a:pt x="1074335" y="457102"/>
                  <a:pt x="1074335" y="446783"/>
                </a:cubicBezTo>
                <a:cubicBezTo>
                  <a:pt x="1074335" y="439640"/>
                  <a:pt x="1072748" y="433091"/>
                  <a:pt x="1069573" y="427138"/>
                </a:cubicBezTo>
                <a:cubicBezTo>
                  <a:pt x="1069970" y="426741"/>
                  <a:pt x="1070069" y="426642"/>
                  <a:pt x="1069871" y="426840"/>
                </a:cubicBezTo>
                <a:cubicBezTo>
                  <a:pt x="1069672" y="427039"/>
                  <a:pt x="1070764" y="427138"/>
                  <a:pt x="1073145" y="427138"/>
                </a:cubicBezTo>
                <a:cubicBezTo>
                  <a:pt x="1079892" y="427138"/>
                  <a:pt x="1086043" y="428626"/>
                  <a:pt x="1091599" y="431603"/>
                </a:cubicBezTo>
                <a:cubicBezTo>
                  <a:pt x="1097156" y="434579"/>
                  <a:pt x="1102017" y="438548"/>
                  <a:pt x="1106185" y="443509"/>
                </a:cubicBezTo>
                <a:cubicBezTo>
                  <a:pt x="1110352" y="448470"/>
                  <a:pt x="1113527" y="454126"/>
                  <a:pt x="1115710" y="460475"/>
                </a:cubicBezTo>
                <a:cubicBezTo>
                  <a:pt x="1117892" y="466825"/>
                  <a:pt x="1118984" y="473374"/>
                  <a:pt x="1118984" y="480121"/>
                </a:cubicBezTo>
                <a:cubicBezTo>
                  <a:pt x="1118984" y="488852"/>
                  <a:pt x="1117496" y="497286"/>
                  <a:pt x="1114519" y="505422"/>
                </a:cubicBezTo>
                <a:cubicBezTo>
                  <a:pt x="1111542" y="513558"/>
                  <a:pt x="1107078" y="520701"/>
                  <a:pt x="1101124" y="526853"/>
                </a:cubicBezTo>
                <a:cubicBezTo>
                  <a:pt x="1095171" y="533004"/>
                  <a:pt x="1087730" y="537965"/>
                  <a:pt x="1078800" y="541736"/>
                </a:cubicBezTo>
                <a:cubicBezTo>
                  <a:pt x="1069871" y="545506"/>
                  <a:pt x="1059453" y="547391"/>
                  <a:pt x="1047546" y="547391"/>
                </a:cubicBezTo>
                <a:cubicBezTo>
                  <a:pt x="1035640" y="547391"/>
                  <a:pt x="1023436" y="544514"/>
                  <a:pt x="1010935" y="538759"/>
                </a:cubicBezTo>
                <a:cubicBezTo>
                  <a:pt x="998433" y="533004"/>
                  <a:pt x="986229" y="523777"/>
                  <a:pt x="974323" y="511077"/>
                </a:cubicBezTo>
                <a:cubicBezTo>
                  <a:pt x="962417" y="498377"/>
                  <a:pt x="951205" y="482105"/>
                  <a:pt x="940688" y="462261"/>
                </a:cubicBezTo>
                <a:cubicBezTo>
                  <a:pt x="930171" y="442418"/>
                  <a:pt x="920745" y="418407"/>
                  <a:pt x="912411" y="390229"/>
                </a:cubicBezTo>
                <a:lnTo>
                  <a:pt x="892765" y="381299"/>
                </a:lnTo>
                <a:cubicBezTo>
                  <a:pt x="897924" y="405111"/>
                  <a:pt x="904870" y="429420"/>
                  <a:pt x="913601" y="454225"/>
                </a:cubicBezTo>
                <a:cubicBezTo>
                  <a:pt x="922332" y="479029"/>
                  <a:pt x="933147" y="501651"/>
                  <a:pt x="946046" y="522090"/>
                </a:cubicBezTo>
                <a:cubicBezTo>
                  <a:pt x="958944" y="542529"/>
                  <a:pt x="974124" y="559297"/>
                  <a:pt x="991587" y="572394"/>
                </a:cubicBezTo>
                <a:cubicBezTo>
                  <a:pt x="1009050" y="585491"/>
                  <a:pt x="1029489" y="592040"/>
                  <a:pt x="1052904" y="592040"/>
                </a:cubicBezTo>
                <a:cubicBezTo>
                  <a:pt x="1072351" y="592040"/>
                  <a:pt x="1089317" y="587376"/>
                  <a:pt x="1103804" y="578050"/>
                </a:cubicBezTo>
                <a:cubicBezTo>
                  <a:pt x="1118289" y="568723"/>
                  <a:pt x="1129699" y="553940"/>
                  <a:pt x="1138034" y="533699"/>
                </a:cubicBezTo>
                <a:cubicBezTo>
                  <a:pt x="1170181" y="558702"/>
                  <a:pt x="1186254" y="598191"/>
                  <a:pt x="1186254" y="652166"/>
                </a:cubicBezTo>
                <a:lnTo>
                  <a:pt x="1207685" y="668835"/>
                </a:lnTo>
                <a:lnTo>
                  <a:pt x="1207685" y="359868"/>
                </a:lnTo>
                <a:lnTo>
                  <a:pt x="1256501" y="359868"/>
                </a:lnTo>
                <a:cubicBezTo>
                  <a:pt x="1259279" y="361058"/>
                  <a:pt x="1262454" y="363638"/>
                  <a:pt x="1266026" y="367607"/>
                </a:cubicBezTo>
                <a:cubicBezTo>
                  <a:pt x="1269598" y="371575"/>
                  <a:pt x="1272872" y="375941"/>
                  <a:pt x="1275849" y="380704"/>
                </a:cubicBezTo>
                <a:cubicBezTo>
                  <a:pt x="1278825" y="385466"/>
                  <a:pt x="1281306" y="390229"/>
                  <a:pt x="1283290" y="394991"/>
                </a:cubicBezTo>
                <a:cubicBezTo>
                  <a:pt x="1285275" y="399754"/>
                  <a:pt x="1286267" y="403524"/>
                  <a:pt x="1286267" y="406302"/>
                </a:cubicBezTo>
                <a:lnTo>
                  <a:pt x="1286267" y="640855"/>
                </a:lnTo>
                <a:lnTo>
                  <a:pt x="1317818" y="669430"/>
                </a:lnTo>
                <a:lnTo>
                  <a:pt x="1317818" y="359868"/>
                </a:lnTo>
                <a:lnTo>
                  <a:pt x="1364253" y="359868"/>
                </a:lnTo>
                <a:lnTo>
                  <a:pt x="1368420" y="359868"/>
                </a:lnTo>
                <a:lnTo>
                  <a:pt x="1377945" y="386061"/>
                </a:lnTo>
                <a:cubicBezTo>
                  <a:pt x="1382310" y="387649"/>
                  <a:pt x="1387073" y="388939"/>
                  <a:pt x="1392232" y="389931"/>
                </a:cubicBezTo>
                <a:cubicBezTo>
                  <a:pt x="1397392" y="390923"/>
                  <a:pt x="1402948" y="392015"/>
                  <a:pt x="1408901" y="393205"/>
                </a:cubicBezTo>
                <a:cubicBezTo>
                  <a:pt x="1418823" y="395190"/>
                  <a:pt x="1429539" y="397670"/>
                  <a:pt x="1441048" y="400647"/>
                </a:cubicBezTo>
                <a:cubicBezTo>
                  <a:pt x="1452557" y="403623"/>
                  <a:pt x="1463273" y="407691"/>
                  <a:pt x="1473195" y="412850"/>
                </a:cubicBezTo>
                <a:cubicBezTo>
                  <a:pt x="1483117" y="418010"/>
                  <a:pt x="1491352" y="424658"/>
                  <a:pt x="1497900" y="432793"/>
                </a:cubicBezTo>
                <a:cubicBezTo>
                  <a:pt x="1504449" y="440929"/>
                  <a:pt x="1507723" y="451149"/>
                  <a:pt x="1507723" y="463452"/>
                </a:cubicBezTo>
                <a:cubicBezTo>
                  <a:pt x="1507723" y="467421"/>
                  <a:pt x="1507326" y="470993"/>
                  <a:pt x="1506532" y="474168"/>
                </a:cubicBezTo>
                <a:cubicBezTo>
                  <a:pt x="1505739" y="477343"/>
                  <a:pt x="1504548" y="479525"/>
                  <a:pt x="1502960" y="480716"/>
                </a:cubicBezTo>
                <a:cubicBezTo>
                  <a:pt x="1498198" y="479525"/>
                  <a:pt x="1493832" y="478732"/>
                  <a:pt x="1489864" y="478335"/>
                </a:cubicBezTo>
                <a:cubicBezTo>
                  <a:pt x="1485895" y="477938"/>
                  <a:pt x="1481728" y="477740"/>
                  <a:pt x="1477362" y="477740"/>
                </a:cubicBezTo>
                <a:cubicBezTo>
                  <a:pt x="1466646" y="477740"/>
                  <a:pt x="1457518" y="479625"/>
                  <a:pt x="1449978" y="483395"/>
                </a:cubicBezTo>
                <a:cubicBezTo>
                  <a:pt x="1442437" y="487165"/>
                  <a:pt x="1436186" y="491729"/>
                  <a:pt x="1431225" y="497087"/>
                </a:cubicBezTo>
                <a:cubicBezTo>
                  <a:pt x="1426264" y="502445"/>
                  <a:pt x="1422692" y="508299"/>
                  <a:pt x="1420510" y="514649"/>
                </a:cubicBezTo>
                <a:cubicBezTo>
                  <a:pt x="1418327" y="520999"/>
                  <a:pt x="1417236" y="526754"/>
                  <a:pt x="1417236" y="531913"/>
                </a:cubicBezTo>
                <a:cubicBezTo>
                  <a:pt x="1417236" y="545010"/>
                  <a:pt x="1422395" y="556321"/>
                  <a:pt x="1432714" y="565846"/>
                </a:cubicBezTo>
                <a:cubicBezTo>
                  <a:pt x="1443032" y="575371"/>
                  <a:pt x="1455336" y="580133"/>
                  <a:pt x="1469623" y="580133"/>
                </a:cubicBezTo>
                <a:cubicBezTo>
                  <a:pt x="1475179" y="580133"/>
                  <a:pt x="1480934" y="578943"/>
                  <a:pt x="1486887" y="576561"/>
                </a:cubicBezTo>
                <a:cubicBezTo>
                  <a:pt x="1492840" y="574180"/>
                  <a:pt x="1498397" y="570906"/>
                  <a:pt x="1503556" y="566739"/>
                </a:cubicBezTo>
                <a:cubicBezTo>
                  <a:pt x="1508715" y="562572"/>
                  <a:pt x="1513378" y="557611"/>
                  <a:pt x="1517546" y="551856"/>
                </a:cubicBezTo>
                <a:cubicBezTo>
                  <a:pt x="1521713" y="546101"/>
                  <a:pt x="1524789" y="539652"/>
                  <a:pt x="1526773" y="532508"/>
                </a:cubicBezTo>
                <a:cubicBezTo>
                  <a:pt x="1537092" y="536080"/>
                  <a:pt x="1546617" y="543025"/>
                  <a:pt x="1555348" y="553344"/>
                </a:cubicBezTo>
                <a:cubicBezTo>
                  <a:pt x="1564079" y="563663"/>
                  <a:pt x="1571620" y="574974"/>
                  <a:pt x="1577970" y="587277"/>
                </a:cubicBezTo>
                <a:cubicBezTo>
                  <a:pt x="1584320" y="599580"/>
                  <a:pt x="1589281" y="611586"/>
                  <a:pt x="1592853" y="623293"/>
                </a:cubicBezTo>
                <a:cubicBezTo>
                  <a:pt x="1596424" y="635001"/>
                  <a:pt x="1598210" y="644030"/>
                  <a:pt x="1598210" y="650380"/>
                </a:cubicBezTo>
                <a:lnTo>
                  <a:pt x="1616665" y="670621"/>
                </a:lnTo>
                <a:lnTo>
                  <a:pt x="1616665" y="359868"/>
                </a:lnTo>
                <a:lnTo>
                  <a:pt x="1662504" y="359868"/>
                </a:lnTo>
                <a:lnTo>
                  <a:pt x="1680364" y="359868"/>
                </a:lnTo>
                <a:lnTo>
                  <a:pt x="1688698" y="359868"/>
                </a:lnTo>
                <a:cubicBezTo>
                  <a:pt x="1691476" y="361058"/>
                  <a:pt x="1694552" y="363638"/>
                  <a:pt x="1697925" y="367607"/>
                </a:cubicBezTo>
                <a:cubicBezTo>
                  <a:pt x="1701299" y="371575"/>
                  <a:pt x="1704573" y="375941"/>
                  <a:pt x="1707748" y="380704"/>
                </a:cubicBezTo>
                <a:cubicBezTo>
                  <a:pt x="1710923" y="385466"/>
                  <a:pt x="1713602" y="390229"/>
                  <a:pt x="1715785" y="394991"/>
                </a:cubicBezTo>
                <a:cubicBezTo>
                  <a:pt x="1717967" y="399754"/>
                  <a:pt x="1719059" y="403524"/>
                  <a:pt x="1719059" y="406302"/>
                </a:cubicBezTo>
                <a:lnTo>
                  <a:pt x="1719059" y="640855"/>
                </a:lnTo>
                <a:lnTo>
                  <a:pt x="1750015" y="669430"/>
                </a:lnTo>
                <a:lnTo>
                  <a:pt x="1750015" y="359868"/>
                </a:lnTo>
                <a:lnTo>
                  <a:pt x="1811332" y="359868"/>
                </a:lnTo>
                <a:lnTo>
                  <a:pt x="1816690" y="359868"/>
                </a:lnTo>
                <a:lnTo>
                  <a:pt x="1910749" y="359868"/>
                </a:lnTo>
                <a:cubicBezTo>
                  <a:pt x="1890509" y="377330"/>
                  <a:pt x="1874039" y="399357"/>
                  <a:pt x="1861339" y="425947"/>
                </a:cubicBezTo>
                <a:cubicBezTo>
                  <a:pt x="1848639" y="452538"/>
                  <a:pt x="1842685" y="484090"/>
                  <a:pt x="1843479" y="520602"/>
                </a:cubicBezTo>
                <a:cubicBezTo>
                  <a:pt x="1843876" y="545208"/>
                  <a:pt x="1847349" y="566441"/>
                  <a:pt x="1853897" y="584300"/>
                </a:cubicBezTo>
                <a:cubicBezTo>
                  <a:pt x="1860446" y="602160"/>
                  <a:pt x="1868582" y="616944"/>
                  <a:pt x="1878305" y="628651"/>
                </a:cubicBezTo>
                <a:cubicBezTo>
                  <a:pt x="1888028" y="640359"/>
                  <a:pt x="1898942" y="649090"/>
                  <a:pt x="1911047" y="654845"/>
                </a:cubicBezTo>
                <a:cubicBezTo>
                  <a:pt x="1923152" y="660600"/>
                  <a:pt x="1935157" y="663477"/>
                  <a:pt x="1947064" y="663477"/>
                </a:cubicBezTo>
                <a:cubicBezTo>
                  <a:pt x="1955795" y="663477"/>
                  <a:pt x="1963236" y="662286"/>
                  <a:pt x="1969388" y="659905"/>
                </a:cubicBezTo>
                <a:cubicBezTo>
                  <a:pt x="1975539" y="657524"/>
                  <a:pt x="1980500" y="654349"/>
                  <a:pt x="1984271" y="650380"/>
                </a:cubicBezTo>
                <a:cubicBezTo>
                  <a:pt x="1988041" y="646411"/>
                  <a:pt x="1990819" y="642145"/>
                  <a:pt x="1992605" y="637581"/>
                </a:cubicBezTo>
                <a:cubicBezTo>
                  <a:pt x="1994391" y="633017"/>
                  <a:pt x="1995284" y="628552"/>
                  <a:pt x="1995284" y="624186"/>
                </a:cubicBezTo>
                <a:cubicBezTo>
                  <a:pt x="1995284" y="619424"/>
                  <a:pt x="1994192" y="614661"/>
                  <a:pt x="1992010" y="609899"/>
                </a:cubicBezTo>
                <a:cubicBezTo>
                  <a:pt x="1989827" y="605136"/>
                  <a:pt x="1986949" y="600969"/>
                  <a:pt x="1983378" y="597397"/>
                </a:cubicBezTo>
                <a:cubicBezTo>
                  <a:pt x="1979806" y="593826"/>
                  <a:pt x="1975539" y="591047"/>
                  <a:pt x="1970578" y="589063"/>
                </a:cubicBezTo>
                <a:cubicBezTo>
                  <a:pt x="1965617" y="587079"/>
                  <a:pt x="1960160" y="586086"/>
                  <a:pt x="1954207" y="586086"/>
                </a:cubicBezTo>
                <a:cubicBezTo>
                  <a:pt x="1945476" y="586483"/>
                  <a:pt x="1938829" y="589857"/>
                  <a:pt x="1934264" y="596207"/>
                </a:cubicBezTo>
                <a:cubicBezTo>
                  <a:pt x="1929700" y="602557"/>
                  <a:pt x="1927418" y="610296"/>
                  <a:pt x="1927418" y="619424"/>
                </a:cubicBezTo>
                <a:cubicBezTo>
                  <a:pt x="1927418" y="622599"/>
                  <a:pt x="1927617" y="625774"/>
                  <a:pt x="1928014" y="628949"/>
                </a:cubicBezTo>
                <a:cubicBezTo>
                  <a:pt x="1928410" y="632124"/>
                  <a:pt x="1929403" y="635299"/>
                  <a:pt x="1930990" y="638474"/>
                </a:cubicBezTo>
                <a:cubicBezTo>
                  <a:pt x="1921862" y="633711"/>
                  <a:pt x="1913825" y="627163"/>
                  <a:pt x="1906880" y="618829"/>
                </a:cubicBezTo>
                <a:cubicBezTo>
                  <a:pt x="1899935" y="610494"/>
                  <a:pt x="1894081" y="601267"/>
                  <a:pt x="1889318" y="591147"/>
                </a:cubicBezTo>
                <a:cubicBezTo>
                  <a:pt x="1884556" y="581026"/>
                  <a:pt x="1880885" y="570807"/>
                  <a:pt x="1878305" y="560488"/>
                </a:cubicBezTo>
                <a:cubicBezTo>
                  <a:pt x="1875725" y="550169"/>
                  <a:pt x="1874435" y="540644"/>
                  <a:pt x="1874435" y="531913"/>
                </a:cubicBezTo>
                <a:cubicBezTo>
                  <a:pt x="1874435" y="520007"/>
                  <a:pt x="1875328" y="509192"/>
                  <a:pt x="1877114" y="499468"/>
                </a:cubicBezTo>
                <a:cubicBezTo>
                  <a:pt x="1878900" y="489745"/>
                  <a:pt x="1881182" y="480915"/>
                  <a:pt x="1883960" y="472977"/>
                </a:cubicBezTo>
                <a:cubicBezTo>
                  <a:pt x="1886739" y="465040"/>
                  <a:pt x="1889914" y="457697"/>
                  <a:pt x="1893485" y="450950"/>
                </a:cubicBezTo>
                <a:cubicBezTo>
                  <a:pt x="1897057" y="444204"/>
                  <a:pt x="1900828" y="437457"/>
                  <a:pt x="1904796" y="430710"/>
                </a:cubicBezTo>
                <a:cubicBezTo>
                  <a:pt x="1919878" y="409279"/>
                  <a:pt x="1935653" y="392908"/>
                  <a:pt x="1952124" y="381597"/>
                </a:cubicBezTo>
                <a:cubicBezTo>
                  <a:pt x="1968594" y="370286"/>
                  <a:pt x="1985957" y="363043"/>
                  <a:pt x="2004214" y="359868"/>
                </a:cubicBezTo>
                <a:lnTo>
                  <a:pt x="2013143" y="359868"/>
                </a:lnTo>
                <a:lnTo>
                  <a:pt x="2027431" y="359868"/>
                </a:lnTo>
                <a:lnTo>
                  <a:pt x="2027431" y="524174"/>
                </a:lnTo>
                <a:lnTo>
                  <a:pt x="2069103" y="560488"/>
                </a:lnTo>
                <a:lnTo>
                  <a:pt x="2101249" y="523579"/>
                </a:lnTo>
                <a:cubicBezTo>
                  <a:pt x="2111568" y="511672"/>
                  <a:pt x="2122085" y="499667"/>
                  <a:pt x="2132801" y="487562"/>
                </a:cubicBezTo>
                <a:cubicBezTo>
                  <a:pt x="2143517" y="475458"/>
                  <a:pt x="2155224" y="464444"/>
                  <a:pt x="2167924" y="454522"/>
                </a:cubicBezTo>
                <a:cubicBezTo>
                  <a:pt x="2164749" y="464047"/>
                  <a:pt x="2162567" y="473870"/>
                  <a:pt x="2161376" y="483990"/>
                </a:cubicBezTo>
                <a:cubicBezTo>
                  <a:pt x="2160185" y="494111"/>
                  <a:pt x="2159590" y="504330"/>
                  <a:pt x="2159590" y="514649"/>
                </a:cubicBezTo>
                <a:cubicBezTo>
                  <a:pt x="2159590" y="540843"/>
                  <a:pt x="2163162" y="566838"/>
                  <a:pt x="2170306" y="592635"/>
                </a:cubicBezTo>
                <a:cubicBezTo>
                  <a:pt x="2177449" y="618432"/>
                  <a:pt x="2186776" y="644427"/>
                  <a:pt x="2198285" y="670621"/>
                </a:cubicBezTo>
                <a:lnTo>
                  <a:pt x="2221503" y="681336"/>
                </a:lnTo>
                <a:cubicBezTo>
                  <a:pt x="2217137" y="667843"/>
                  <a:pt x="2213367" y="655341"/>
                  <a:pt x="2210192" y="643832"/>
                </a:cubicBezTo>
                <a:cubicBezTo>
                  <a:pt x="2207017" y="632322"/>
                  <a:pt x="2204338" y="621309"/>
                  <a:pt x="2202155" y="610792"/>
                </a:cubicBezTo>
                <a:cubicBezTo>
                  <a:pt x="2199972" y="600275"/>
                  <a:pt x="2198385" y="589956"/>
                  <a:pt x="2197392" y="579836"/>
                </a:cubicBezTo>
                <a:cubicBezTo>
                  <a:pt x="2196400" y="569715"/>
                  <a:pt x="2195904" y="559496"/>
                  <a:pt x="2195904" y="549177"/>
                </a:cubicBezTo>
                <a:cubicBezTo>
                  <a:pt x="2195904" y="527349"/>
                  <a:pt x="2198583" y="505719"/>
                  <a:pt x="2203941" y="484288"/>
                </a:cubicBezTo>
                <a:cubicBezTo>
                  <a:pt x="2209299" y="462857"/>
                  <a:pt x="2220114" y="442219"/>
                  <a:pt x="2236385" y="422375"/>
                </a:cubicBezTo>
                <a:lnTo>
                  <a:pt x="2179235" y="391419"/>
                </a:lnTo>
                <a:cubicBezTo>
                  <a:pt x="2157010" y="403325"/>
                  <a:pt x="2136472" y="418605"/>
                  <a:pt x="2117621" y="437258"/>
                </a:cubicBezTo>
                <a:cubicBezTo>
                  <a:pt x="2098769" y="455911"/>
                  <a:pt x="2079223" y="476549"/>
                  <a:pt x="2058982" y="499171"/>
                </a:cubicBezTo>
                <a:lnTo>
                  <a:pt x="2058982" y="359868"/>
                </a:lnTo>
                <a:lnTo>
                  <a:pt x="2268532" y="359868"/>
                </a:lnTo>
                <a:lnTo>
                  <a:pt x="2276271" y="359868"/>
                </a:lnTo>
                <a:lnTo>
                  <a:pt x="2463199" y="359868"/>
                </a:lnTo>
                <a:lnTo>
                  <a:pt x="2463199" y="376536"/>
                </a:lnTo>
                <a:lnTo>
                  <a:pt x="2285201" y="474168"/>
                </a:lnTo>
                <a:lnTo>
                  <a:pt x="2319134" y="515840"/>
                </a:lnTo>
                <a:cubicBezTo>
                  <a:pt x="2355249" y="521396"/>
                  <a:pt x="2387198" y="534890"/>
                  <a:pt x="2414979" y="556321"/>
                </a:cubicBezTo>
                <a:cubicBezTo>
                  <a:pt x="2442760" y="577752"/>
                  <a:pt x="2463596" y="610494"/>
                  <a:pt x="2477487" y="654547"/>
                </a:cubicBezTo>
                <a:lnTo>
                  <a:pt x="2494751" y="670621"/>
                </a:lnTo>
                <a:lnTo>
                  <a:pt x="2494751" y="359868"/>
                </a:lnTo>
                <a:lnTo>
                  <a:pt x="2546543" y="359868"/>
                </a:lnTo>
                <a:lnTo>
                  <a:pt x="2523326" y="331293"/>
                </a:lnTo>
                <a:lnTo>
                  <a:pt x="2253649" y="331293"/>
                </a:lnTo>
                <a:lnTo>
                  <a:pt x="2248887" y="331293"/>
                </a:lnTo>
                <a:lnTo>
                  <a:pt x="1991117" y="331293"/>
                </a:lnTo>
                <a:lnTo>
                  <a:pt x="1972662" y="331293"/>
                </a:lnTo>
                <a:lnTo>
                  <a:pt x="1794068" y="331293"/>
                </a:lnTo>
                <a:lnTo>
                  <a:pt x="1791092" y="331293"/>
                </a:lnTo>
                <a:lnTo>
                  <a:pt x="1749420" y="331293"/>
                </a:lnTo>
                <a:lnTo>
                  <a:pt x="1746443" y="321768"/>
                </a:lnTo>
                <a:cubicBezTo>
                  <a:pt x="1744459" y="313830"/>
                  <a:pt x="1741383" y="304900"/>
                  <a:pt x="1737216" y="294979"/>
                </a:cubicBezTo>
                <a:cubicBezTo>
                  <a:pt x="1733049" y="285057"/>
                  <a:pt x="1726996" y="277715"/>
                  <a:pt x="1719059" y="272952"/>
                </a:cubicBezTo>
                <a:close/>
                <a:moveTo>
                  <a:pt x="5003993" y="203300"/>
                </a:moveTo>
                <a:cubicBezTo>
                  <a:pt x="5000818" y="208857"/>
                  <a:pt x="4998635" y="213917"/>
                  <a:pt x="4997445" y="218481"/>
                </a:cubicBezTo>
                <a:cubicBezTo>
                  <a:pt x="4996254" y="223045"/>
                  <a:pt x="4995659" y="228899"/>
                  <a:pt x="4995659" y="236043"/>
                </a:cubicBezTo>
                <a:cubicBezTo>
                  <a:pt x="4996850" y="251521"/>
                  <a:pt x="5000918" y="266602"/>
                  <a:pt x="5007863" y="281286"/>
                </a:cubicBezTo>
                <a:cubicBezTo>
                  <a:pt x="5014808" y="295971"/>
                  <a:pt x="5025226" y="312640"/>
                  <a:pt x="5039117" y="331293"/>
                </a:cubicBezTo>
                <a:lnTo>
                  <a:pt x="4918268" y="331293"/>
                </a:lnTo>
                <a:lnTo>
                  <a:pt x="4915887" y="331293"/>
                </a:lnTo>
                <a:lnTo>
                  <a:pt x="4873620" y="331293"/>
                </a:lnTo>
                <a:lnTo>
                  <a:pt x="4870643" y="321768"/>
                </a:lnTo>
                <a:cubicBezTo>
                  <a:pt x="4868659" y="313830"/>
                  <a:pt x="4865583" y="304900"/>
                  <a:pt x="4861416" y="294979"/>
                </a:cubicBezTo>
                <a:cubicBezTo>
                  <a:pt x="4857249" y="285057"/>
                  <a:pt x="4851196" y="277715"/>
                  <a:pt x="4843259" y="272952"/>
                </a:cubicBezTo>
                <a:lnTo>
                  <a:pt x="4843259" y="355700"/>
                </a:lnTo>
                <a:cubicBezTo>
                  <a:pt x="4841275" y="351335"/>
                  <a:pt x="4838397" y="347565"/>
                  <a:pt x="4834627" y="344390"/>
                </a:cubicBezTo>
                <a:cubicBezTo>
                  <a:pt x="4830857" y="341215"/>
                  <a:pt x="4825201" y="336849"/>
                  <a:pt x="4817660" y="331293"/>
                </a:cubicBezTo>
                <a:lnTo>
                  <a:pt x="4784323" y="331293"/>
                </a:lnTo>
                <a:lnTo>
                  <a:pt x="4764082" y="331293"/>
                </a:lnTo>
                <a:lnTo>
                  <a:pt x="4756939" y="331293"/>
                </a:lnTo>
                <a:lnTo>
                  <a:pt x="4755153" y="326530"/>
                </a:lnTo>
                <a:lnTo>
                  <a:pt x="4755153" y="325935"/>
                </a:lnTo>
                <a:cubicBezTo>
                  <a:pt x="4753962" y="321966"/>
                  <a:pt x="4752573" y="317501"/>
                  <a:pt x="4750985" y="312540"/>
                </a:cubicBezTo>
                <a:cubicBezTo>
                  <a:pt x="4749398" y="307579"/>
                  <a:pt x="4747414" y="302618"/>
                  <a:pt x="4745032" y="297658"/>
                </a:cubicBezTo>
                <a:cubicBezTo>
                  <a:pt x="4742651" y="292697"/>
                  <a:pt x="4739972" y="288033"/>
                  <a:pt x="4736996" y="283668"/>
                </a:cubicBezTo>
                <a:cubicBezTo>
                  <a:pt x="4734019" y="279302"/>
                  <a:pt x="4730348" y="275730"/>
                  <a:pt x="4725982" y="272952"/>
                </a:cubicBezTo>
                <a:lnTo>
                  <a:pt x="4725982" y="409874"/>
                </a:lnTo>
                <a:cubicBezTo>
                  <a:pt x="4712489" y="388046"/>
                  <a:pt x="4696217" y="369790"/>
                  <a:pt x="4677167" y="355105"/>
                </a:cubicBezTo>
                <a:cubicBezTo>
                  <a:pt x="4658117" y="340421"/>
                  <a:pt x="4634503" y="333079"/>
                  <a:pt x="4606325" y="333079"/>
                </a:cubicBezTo>
                <a:cubicBezTo>
                  <a:pt x="4591640" y="333079"/>
                  <a:pt x="4577650" y="336055"/>
                  <a:pt x="4564355" y="342008"/>
                </a:cubicBezTo>
                <a:cubicBezTo>
                  <a:pt x="4551060" y="347961"/>
                  <a:pt x="4539253" y="355700"/>
                  <a:pt x="4528934" y="365225"/>
                </a:cubicBezTo>
                <a:cubicBezTo>
                  <a:pt x="4518615" y="374750"/>
                  <a:pt x="4510380" y="385168"/>
                  <a:pt x="4504228" y="396479"/>
                </a:cubicBezTo>
                <a:cubicBezTo>
                  <a:pt x="4498077" y="407790"/>
                  <a:pt x="4495001" y="418804"/>
                  <a:pt x="4495001" y="429519"/>
                </a:cubicBezTo>
                <a:cubicBezTo>
                  <a:pt x="4495001" y="436663"/>
                  <a:pt x="4495993" y="442517"/>
                  <a:pt x="4497978" y="447081"/>
                </a:cubicBezTo>
                <a:cubicBezTo>
                  <a:pt x="4499962" y="451645"/>
                  <a:pt x="4502442" y="455217"/>
                  <a:pt x="4505419" y="457797"/>
                </a:cubicBezTo>
                <a:cubicBezTo>
                  <a:pt x="4508396" y="460376"/>
                  <a:pt x="4511670" y="462261"/>
                  <a:pt x="4515242" y="463452"/>
                </a:cubicBezTo>
                <a:cubicBezTo>
                  <a:pt x="4518814" y="464643"/>
                  <a:pt x="4522385" y="465238"/>
                  <a:pt x="4525957" y="465238"/>
                </a:cubicBezTo>
                <a:cubicBezTo>
                  <a:pt x="4529926" y="465238"/>
                  <a:pt x="4534391" y="464047"/>
                  <a:pt x="4539352" y="461666"/>
                </a:cubicBezTo>
                <a:cubicBezTo>
                  <a:pt x="4544313" y="459285"/>
                  <a:pt x="4549175" y="456507"/>
                  <a:pt x="4553937" y="453332"/>
                </a:cubicBezTo>
                <a:lnTo>
                  <a:pt x="4553342" y="453332"/>
                </a:lnTo>
                <a:cubicBezTo>
                  <a:pt x="4557707" y="450950"/>
                  <a:pt x="4561974" y="448668"/>
                  <a:pt x="4566141" y="446486"/>
                </a:cubicBezTo>
                <a:cubicBezTo>
                  <a:pt x="4570308" y="444303"/>
                  <a:pt x="4573979" y="443211"/>
                  <a:pt x="4577154" y="443211"/>
                </a:cubicBezTo>
                <a:cubicBezTo>
                  <a:pt x="4583107" y="443211"/>
                  <a:pt x="4588366" y="444898"/>
                  <a:pt x="4592930" y="448272"/>
                </a:cubicBezTo>
                <a:cubicBezTo>
                  <a:pt x="4597494" y="451645"/>
                  <a:pt x="4599776" y="455911"/>
                  <a:pt x="4599776" y="461071"/>
                </a:cubicBezTo>
                <a:cubicBezTo>
                  <a:pt x="4599776" y="463055"/>
                  <a:pt x="4595807" y="468512"/>
                  <a:pt x="4587870" y="477442"/>
                </a:cubicBezTo>
                <a:cubicBezTo>
                  <a:pt x="4579933" y="486372"/>
                  <a:pt x="4566439" y="499766"/>
                  <a:pt x="4547389" y="517625"/>
                </a:cubicBezTo>
                <a:lnTo>
                  <a:pt x="4587870" y="538461"/>
                </a:lnTo>
                <a:lnTo>
                  <a:pt x="4705146" y="423566"/>
                </a:lnTo>
                <a:cubicBezTo>
                  <a:pt x="4709909" y="430313"/>
                  <a:pt x="4714572" y="437953"/>
                  <a:pt x="4719136" y="446486"/>
                </a:cubicBezTo>
                <a:cubicBezTo>
                  <a:pt x="4723700" y="455018"/>
                  <a:pt x="4725982" y="463055"/>
                  <a:pt x="4725982" y="470596"/>
                </a:cubicBezTo>
                <a:lnTo>
                  <a:pt x="4725982" y="640260"/>
                </a:lnTo>
                <a:lnTo>
                  <a:pt x="4757534" y="669430"/>
                </a:lnTo>
                <a:lnTo>
                  <a:pt x="4757534" y="359868"/>
                </a:lnTo>
                <a:lnTo>
                  <a:pt x="4786704" y="359868"/>
                </a:lnTo>
                <a:lnTo>
                  <a:pt x="4804564" y="359868"/>
                </a:lnTo>
                <a:lnTo>
                  <a:pt x="4812898" y="359868"/>
                </a:lnTo>
                <a:cubicBezTo>
                  <a:pt x="4815676" y="361058"/>
                  <a:pt x="4818752" y="363638"/>
                  <a:pt x="4822125" y="367607"/>
                </a:cubicBezTo>
                <a:cubicBezTo>
                  <a:pt x="4825499" y="371575"/>
                  <a:pt x="4828773" y="375941"/>
                  <a:pt x="4831948" y="380704"/>
                </a:cubicBezTo>
                <a:cubicBezTo>
                  <a:pt x="4835123" y="385466"/>
                  <a:pt x="4837802" y="390229"/>
                  <a:pt x="4839985" y="394991"/>
                </a:cubicBezTo>
                <a:cubicBezTo>
                  <a:pt x="4842168" y="399754"/>
                  <a:pt x="4843259" y="403524"/>
                  <a:pt x="4843259" y="406302"/>
                </a:cubicBezTo>
                <a:lnTo>
                  <a:pt x="4843259" y="640855"/>
                </a:lnTo>
                <a:lnTo>
                  <a:pt x="4874215" y="669430"/>
                </a:lnTo>
                <a:lnTo>
                  <a:pt x="4874215" y="359868"/>
                </a:lnTo>
                <a:lnTo>
                  <a:pt x="4935532" y="359868"/>
                </a:lnTo>
                <a:lnTo>
                  <a:pt x="4940890" y="359868"/>
                </a:lnTo>
                <a:lnTo>
                  <a:pt x="5052809" y="359868"/>
                </a:lnTo>
                <a:cubicBezTo>
                  <a:pt x="5053206" y="360661"/>
                  <a:pt x="5053603" y="361455"/>
                  <a:pt x="5054000" y="362249"/>
                </a:cubicBezTo>
                <a:cubicBezTo>
                  <a:pt x="5054396" y="363043"/>
                  <a:pt x="5054396" y="363241"/>
                  <a:pt x="5054000" y="362844"/>
                </a:cubicBezTo>
                <a:lnTo>
                  <a:pt x="5053404" y="361654"/>
                </a:lnTo>
                <a:cubicBezTo>
                  <a:pt x="5053801" y="364829"/>
                  <a:pt x="5054099" y="368004"/>
                  <a:pt x="5054297" y="371179"/>
                </a:cubicBezTo>
                <a:cubicBezTo>
                  <a:pt x="5054496" y="374354"/>
                  <a:pt x="5054595" y="377727"/>
                  <a:pt x="5054595" y="381299"/>
                </a:cubicBezTo>
                <a:cubicBezTo>
                  <a:pt x="5054595" y="404715"/>
                  <a:pt x="5050130" y="424062"/>
                  <a:pt x="5041201" y="439342"/>
                </a:cubicBezTo>
                <a:cubicBezTo>
                  <a:pt x="5032271" y="454622"/>
                  <a:pt x="5022051" y="466726"/>
                  <a:pt x="5010542" y="475656"/>
                </a:cubicBezTo>
                <a:cubicBezTo>
                  <a:pt x="4999033" y="484586"/>
                  <a:pt x="4987424" y="491035"/>
                  <a:pt x="4975716" y="495004"/>
                </a:cubicBezTo>
                <a:cubicBezTo>
                  <a:pt x="4964008" y="498972"/>
                  <a:pt x="4955575" y="501354"/>
                  <a:pt x="4950415" y="502147"/>
                </a:cubicBezTo>
                <a:cubicBezTo>
                  <a:pt x="4950415" y="502941"/>
                  <a:pt x="4950316" y="504132"/>
                  <a:pt x="4950117" y="505719"/>
                </a:cubicBezTo>
                <a:cubicBezTo>
                  <a:pt x="4949919" y="507307"/>
                  <a:pt x="4949820" y="508497"/>
                  <a:pt x="4949820" y="509291"/>
                </a:cubicBezTo>
                <a:lnTo>
                  <a:pt x="4949820" y="513458"/>
                </a:lnTo>
                <a:cubicBezTo>
                  <a:pt x="4949820" y="530127"/>
                  <a:pt x="4952598" y="545010"/>
                  <a:pt x="4958154" y="558107"/>
                </a:cubicBezTo>
                <a:cubicBezTo>
                  <a:pt x="4963711" y="571204"/>
                  <a:pt x="4971053" y="582415"/>
                  <a:pt x="4980181" y="591742"/>
                </a:cubicBezTo>
                <a:cubicBezTo>
                  <a:pt x="4989309" y="601068"/>
                  <a:pt x="4999925" y="608212"/>
                  <a:pt x="5012030" y="613173"/>
                </a:cubicBezTo>
                <a:cubicBezTo>
                  <a:pt x="5024135" y="618134"/>
                  <a:pt x="5036537" y="620615"/>
                  <a:pt x="5049237" y="620615"/>
                </a:cubicBezTo>
                <a:cubicBezTo>
                  <a:pt x="5065509" y="620615"/>
                  <a:pt x="5080194" y="617043"/>
                  <a:pt x="5093290" y="609899"/>
                </a:cubicBezTo>
                <a:cubicBezTo>
                  <a:pt x="5106387" y="602755"/>
                  <a:pt x="5117401" y="593528"/>
                  <a:pt x="5126330" y="582217"/>
                </a:cubicBezTo>
                <a:cubicBezTo>
                  <a:pt x="5135260" y="570906"/>
                  <a:pt x="5142106" y="558107"/>
                  <a:pt x="5146869" y="543819"/>
                </a:cubicBezTo>
                <a:cubicBezTo>
                  <a:pt x="5151631" y="529532"/>
                  <a:pt x="5154012" y="515443"/>
                  <a:pt x="5154012" y="501552"/>
                </a:cubicBezTo>
                <a:cubicBezTo>
                  <a:pt x="5154012" y="476152"/>
                  <a:pt x="5148952" y="451843"/>
                  <a:pt x="5138832" y="428626"/>
                </a:cubicBezTo>
                <a:cubicBezTo>
                  <a:pt x="5128712" y="405409"/>
                  <a:pt x="5112142" y="382490"/>
                  <a:pt x="5089123" y="359868"/>
                </a:cubicBezTo>
                <a:lnTo>
                  <a:pt x="5198661" y="359868"/>
                </a:lnTo>
                <a:lnTo>
                  <a:pt x="5176039" y="331293"/>
                </a:lnTo>
                <a:lnTo>
                  <a:pt x="5065906" y="331293"/>
                </a:lnTo>
                <a:cubicBezTo>
                  <a:pt x="5056778" y="320180"/>
                  <a:pt x="5048741" y="307579"/>
                  <a:pt x="5041796" y="293490"/>
                </a:cubicBezTo>
                <a:cubicBezTo>
                  <a:pt x="5034850" y="279401"/>
                  <a:pt x="5030187" y="264816"/>
                  <a:pt x="5027806" y="249735"/>
                </a:cubicBezTo>
                <a:cubicBezTo>
                  <a:pt x="5028203" y="244575"/>
                  <a:pt x="5028897" y="239714"/>
                  <a:pt x="5029890" y="235150"/>
                </a:cubicBezTo>
                <a:cubicBezTo>
                  <a:pt x="5030881" y="230586"/>
                  <a:pt x="5032965" y="225525"/>
                  <a:pt x="5036140" y="219969"/>
                </a:cubicBezTo>
                <a:close/>
                <a:moveTo>
                  <a:pt x="165282" y="0"/>
                </a:moveTo>
                <a:lnTo>
                  <a:pt x="5720363" y="0"/>
                </a:lnTo>
                <a:cubicBezTo>
                  <a:pt x="5811646" y="0"/>
                  <a:pt x="5885645" y="73999"/>
                  <a:pt x="5885645" y="165282"/>
                </a:cubicBezTo>
                <a:lnTo>
                  <a:pt x="5885645" y="826391"/>
                </a:lnTo>
                <a:cubicBezTo>
                  <a:pt x="5885645" y="917674"/>
                  <a:pt x="5811646" y="991673"/>
                  <a:pt x="5720363" y="991673"/>
                </a:cubicBezTo>
                <a:lnTo>
                  <a:pt x="165282" y="991673"/>
                </a:lnTo>
                <a:cubicBezTo>
                  <a:pt x="73999" y="991673"/>
                  <a:pt x="0" y="917674"/>
                  <a:pt x="0" y="826391"/>
                </a:cubicBezTo>
                <a:lnTo>
                  <a:pt x="0" y="165282"/>
                </a:lnTo>
                <a:cubicBezTo>
                  <a:pt x="0" y="73999"/>
                  <a:pt x="73999" y="0"/>
                  <a:pt x="165282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 forceAA="0" compatLnSpc="1">
            <a:sp3d extrusionH="57150">
              <a:bevelT w="38100" h="38100" prst="convex"/>
            </a:sp3d>
          </a:bodyPr>
          <a:lstStyle/>
          <a:p>
            <a:pPr algn="ctr"/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0508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35091 0.030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xmlns="" id="{8887FE94-EB2F-480E-ACFA-C17BF165C87C}"/>
              </a:ext>
            </a:extLst>
          </p:cNvPr>
          <p:cNvSpPr txBox="1">
            <a:spLocks/>
          </p:cNvSpPr>
          <p:nvPr/>
        </p:nvSpPr>
        <p:spPr>
          <a:xfrm>
            <a:off x="3240541" y="361127"/>
            <a:ext cx="5965361" cy="1251620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95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950" u="sng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950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95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495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95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95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31" y="1960874"/>
            <a:ext cx="1253477" cy="4336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98" y="1524293"/>
            <a:ext cx="1184246" cy="1058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5764" y="2582672"/>
            <a:ext cx="7186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14.1.2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3410" y="3958475"/>
            <a:ext cx="1044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১৪.১.৩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87" y="2988550"/>
            <a:ext cx="803765" cy="803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AD8F75-5563-473B-B252-FC98D671B2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24" y="4297580"/>
            <a:ext cx="891504" cy="891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37" y="5391018"/>
            <a:ext cx="54543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55118 0.000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78789 -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8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1" y="1343196"/>
            <a:ext cx="5043852" cy="381060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0" y="1343196"/>
            <a:ext cx="4952013" cy="371820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47354" y="5308979"/>
            <a:ext cx="10923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সালের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মার্চ ঢাকার রেসকোর্স ময়দানে এক বিশাল জনসভায় এক ঐতিহাসিক ভাষণের মাধ্যমে বঙ্গবন্ধু স্বাধীনতার ডাক দেন।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99500" y="226264"/>
            <a:ext cx="5177307" cy="961751"/>
            <a:chOff x="3815409" y="134850"/>
            <a:chExt cx="5177307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17" y="134850"/>
              <a:ext cx="3799267" cy="961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815409" y="321972"/>
              <a:ext cx="5177307" cy="528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3" y="1613589"/>
            <a:ext cx="3718931" cy="322912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29" y="1613589"/>
            <a:ext cx="3686423" cy="3229124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12189" y="5411851"/>
            <a:ext cx="1083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পাকিস্তানি বাহিনী নিরস্ত্র বাঙালিদের উপর হামলা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43189" y="367269"/>
            <a:ext cx="5177307" cy="961751"/>
            <a:chOff x="3815409" y="134850"/>
            <a:chExt cx="5177307" cy="961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17" y="134850"/>
              <a:ext cx="3799267" cy="961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815409" y="321972"/>
              <a:ext cx="5177307" cy="5280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48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IN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/>
          <a:stretch/>
        </p:blipFill>
        <p:spPr>
          <a:xfrm>
            <a:off x="8306873" y="1613589"/>
            <a:ext cx="3554569" cy="312609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51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48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466</Words>
  <Application>Microsoft Office PowerPoint</Application>
  <PresentationFormat>Widescreen</PresentationFormat>
  <Paragraphs>95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NikoshBAN</vt:lpstr>
      <vt:lpstr>Nikosh</vt:lpstr>
      <vt:lpstr>Wingdings</vt:lpstr>
      <vt:lpstr>Matura MT Script Capitals</vt:lpstr>
      <vt:lpstr>Impact</vt:lpstr>
      <vt:lpstr>Arial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বাংলাদেশ ও বিশ্ব পরিচয়</dc:subject>
  <dc:creator>marajul.hobi@gmail.com</dc:creator>
  <dc:description>ভালো কন্টেন্ট করতে চাই</dc:description>
  <cp:lastModifiedBy>dpe</cp:lastModifiedBy>
  <cp:revision>244</cp:revision>
  <dcterms:created xsi:type="dcterms:W3CDTF">2019-10-07T08:47:51Z</dcterms:created>
  <dcterms:modified xsi:type="dcterms:W3CDTF">2020-03-08T20:30:07Z</dcterms:modified>
</cp:coreProperties>
</file>