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95" r:id="rId2"/>
    <p:sldId id="299" r:id="rId3"/>
    <p:sldId id="301" r:id="rId4"/>
    <p:sldId id="309" r:id="rId5"/>
    <p:sldId id="302" r:id="rId6"/>
    <p:sldId id="297" r:id="rId7"/>
    <p:sldId id="304" r:id="rId8"/>
    <p:sldId id="294" r:id="rId9"/>
    <p:sldId id="3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4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703FD-33E3-45CD-9FC1-145A906533E6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9A541-2672-4BB3-B68E-64520DF7F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9A541-2672-4BB3-B68E-64520DF7F64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01F98D-54E6-4E86-B689-1D5271831D4F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7041FD-B4C0-4C12-B2AA-5ADAE9442D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334000"/>
            <a:ext cx="32766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1440"/>
            <a:ext cx="7270955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8077200" cy="38164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খায়রুল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আলম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২০নংগাওখালী সরকারিপ্রাথমিক বিদ্যাল্যায়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নাজিরপুর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শ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পিরজপুর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447800"/>
            <a:ext cx="7010400" cy="470898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শ্রেনি ২য়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জলপরি   ও   কাঠুরে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এক বনেছিল-------দেখেছি।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সময়ঃ৪০ মিনিট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শোনাঃ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১.২.১-পাঠের অন্তগত ছোটবাক্যগুল শুনে বুজতে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১.৩.৩প্রশ্ন শুনে বুজতে পারবে|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২.২. ১ গল্পশুনে বুজতে     পারবে          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বলাঃ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১.১.২ বাক্যের ব্যবোহারিত বাংলা যুক্ত বণের  ধবনি  সোম্পকে শুধব্দভাবে বলতে পারবে|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২.৩.২ ছবিদেখে গল্প বলতে পারবে|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২.৪.১-নিজের ভাষায় গল্প বলতে পারবে|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ood cut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86868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685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143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2308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13832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10668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জলপরি ও কাঠূরে  </a:t>
            </a: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re and wood cut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382000" cy="628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3962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942</TotalTime>
  <Words>74</Words>
  <Application>Microsoft Office PowerPoint</Application>
  <PresentationFormat>On-screen Show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DPE</cp:lastModifiedBy>
  <cp:revision>167</cp:revision>
  <dcterms:created xsi:type="dcterms:W3CDTF">2020-02-26T16:55:26Z</dcterms:created>
  <dcterms:modified xsi:type="dcterms:W3CDTF">2020-03-04T09:26:44Z</dcterms:modified>
</cp:coreProperties>
</file>