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58" r:id="rId5"/>
    <p:sldId id="277" r:id="rId6"/>
    <p:sldId id="270" r:id="rId7"/>
    <p:sldId id="260" r:id="rId8"/>
    <p:sldId id="259" r:id="rId9"/>
    <p:sldId id="271" r:id="rId10"/>
    <p:sldId id="272" r:id="rId11"/>
    <p:sldId id="278" r:id="rId12"/>
    <p:sldId id="279" r:id="rId13"/>
    <p:sldId id="280" r:id="rId14"/>
    <p:sldId id="262" r:id="rId15"/>
    <p:sldId id="263" r:id="rId16"/>
    <p:sldId id="264" r:id="rId17"/>
    <p:sldId id="275" r:id="rId18"/>
    <p:sldId id="265" r:id="rId19"/>
    <p:sldId id="27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74E13-5912-4DD4-96A3-01E970FB5352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997583-EAA7-47E4-8C03-1F9BC828A820}">
      <dgm:prSet phldrT="[Text]"/>
      <dgm:spPr/>
      <dgm:t>
        <a:bodyPr/>
        <a:lstStyle/>
        <a:p>
          <a:r>
            <a:rPr lang="bn-IN" dirty="0" smtClean="0"/>
            <a:t>পড়াশোনা</a:t>
          </a:r>
          <a:endParaRPr lang="en-US" dirty="0"/>
        </a:p>
      </dgm:t>
    </dgm:pt>
    <dgm:pt modelId="{54FFE047-8F70-4864-843C-C719F07A8082}" type="parTrans" cxnId="{98434A77-1908-48FF-95DB-9A318124BA1D}">
      <dgm:prSet/>
      <dgm:spPr/>
      <dgm:t>
        <a:bodyPr/>
        <a:lstStyle/>
        <a:p>
          <a:endParaRPr lang="en-US"/>
        </a:p>
      </dgm:t>
    </dgm:pt>
    <dgm:pt modelId="{F8F49F94-A649-4402-9CFE-38ACBAEA4003}" type="sibTrans" cxnId="{98434A77-1908-48FF-95DB-9A318124BA1D}">
      <dgm:prSet/>
      <dgm:spPr/>
      <dgm:t>
        <a:bodyPr/>
        <a:lstStyle/>
        <a:p>
          <a:endParaRPr lang="en-US"/>
        </a:p>
      </dgm:t>
    </dgm:pt>
    <dgm:pt modelId="{8AF4637B-E5FC-4E74-A632-6494E6754E20}">
      <dgm:prSet phldrT="[Text]" custT="1"/>
      <dgm:spPr/>
      <dgm:t>
        <a:bodyPr/>
        <a:lstStyle/>
        <a:p>
          <a:r>
            <a:rPr lang="bn-IN" sz="4000" dirty="0" smtClean="0"/>
            <a:t> </a:t>
          </a:r>
          <a:r>
            <a:rPr lang="bn-IN" sz="3200" dirty="0" smtClean="0"/>
            <a:t>খাতা</a:t>
          </a:r>
          <a:endParaRPr lang="en-US" sz="4000" dirty="0"/>
        </a:p>
      </dgm:t>
    </dgm:pt>
    <dgm:pt modelId="{39609416-0B0C-4397-8FF8-75458A64DE36}" type="parTrans" cxnId="{9A162057-0008-4C12-9D3C-3C0EF9C4A9F5}">
      <dgm:prSet/>
      <dgm:spPr/>
      <dgm:t>
        <a:bodyPr/>
        <a:lstStyle/>
        <a:p>
          <a:endParaRPr lang="en-US"/>
        </a:p>
      </dgm:t>
    </dgm:pt>
    <dgm:pt modelId="{7A019BFE-6A9A-42E3-BDFF-B2ED2700178D}" type="sibTrans" cxnId="{9A162057-0008-4C12-9D3C-3C0EF9C4A9F5}">
      <dgm:prSet/>
      <dgm:spPr/>
      <dgm:t>
        <a:bodyPr/>
        <a:lstStyle/>
        <a:p>
          <a:endParaRPr lang="en-US"/>
        </a:p>
      </dgm:t>
    </dgm:pt>
    <dgm:pt modelId="{906FF157-7719-427E-803E-D7F2BB676833}">
      <dgm:prSet phldrT="[Text]" custT="1"/>
      <dgm:spPr/>
      <dgm:t>
        <a:bodyPr/>
        <a:lstStyle/>
        <a:p>
          <a:r>
            <a:rPr lang="bn-IN" sz="4400" dirty="0" smtClean="0"/>
            <a:t> চক</a:t>
          </a:r>
          <a:endParaRPr lang="en-US" sz="4400" dirty="0"/>
        </a:p>
      </dgm:t>
    </dgm:pt>
    <dgm:pt modelId="{6BF4938F-E51D-4AAF-9923-0F05E2B08587}" type="parTrans" cxnId="{BF5BF4E4-AFBC-4CF7-8C60-E2628A181B11}">
      <dgm:prSet/>
      <dgm:spPr/>
      <dgm:t>
        <a:bodyPr/>
        <a:lstStyle/>
        <a:p>
          <a:endParaRPr lang="en-US"/>
        </a:p>
      </dgm:t>
    </dgm:pt>
    <dgm:pt modelId="{B9BC47B7-A53A-4196-92E3-E81F44AC4069}" type="sibTrans" cxnId="{BF5BF4E4-AFBC-4CF7-8C60-E2628A181B11}">
      <dgm:prSet/>
      <dgm:spPr/>
      <dgm:t>
        <a:bodyPr/>
        <a:lstStyle/>
        <a:p>
          <a:endParaRPr lang="en-US"/>
        </a:p>
      </dgm:t>
    </dgm:pt>
    <dgm:pt modelId="{783A0AE3-B2AA-4381-8AB8-050D80F12744}">
      <dgm:prSet custT="1"/>
      <dgm:spPr/>
      <dgm:t>
        <a:bodyPr/>
        <a:lstStyle/>
        <a:p>
          <a:r>
            <a:rPr lang="bn-IN" sz="2800" dirty="0" smtClean="0"/>
            <a:t>পেনসিল</a:t>
          </a:r>
          <a:endParaRPr lang="en-US" sz="2800" dirty="0"/>
        </a:p>
      </dgm:t>
    </dgm:pt>
    <dgm:pt modelId="{3A40008D-9351-4C54-8849-C9B7BCF5B68B}" type="parTrans" cxnId="{FF382F89-57B8-43FF-AC4A-BE01D410EC7F}">
      <dgm:prSet/>
      <dgm:spPr/>
      <dgm:t>
        <a:bodyPr/>
        <a:lstStyle/>
        <a:p>
          <a:endParaRPr lang="en-US"/>
        </a:p>
      </dgm:t>
    </dgm:pt>
    <dgm:pt modelId="{ECFD92FC-3924-4FE9-BAD8-6CBED8036EAA}" type="sibTrans" cxnId="{FF382F89-57B8-43FF-AC4A-BE01D410EC7F}">
      <dgm:prSet/>
      <dgm:spPr/>
      <dgm:t>
        <a:bodyPr/>
        <a:lstStyle/>
        <a:p>
          <a:endParaRPr lang="en-US"/>
        </a:p>
      </dgm:t>
    </dgm:pt>
    <dgm:pt modelId="{293A665F-297E-4E89-88D6-170BB1FE826F}">
      <dgm:prSet phldrT="[Text]" custT="1"/>
      <dgm:spPr/>
      <dgm:t>
        <a:bodyPr/>
        <a:lstStyle/>
        <a:p>
          <a:r>
            <a:rPr lang="bn-IN" sz="3200" dirty="0" smtClean="0"/>
            <a:t>কলম</a:t>
          </a:r>
          <a:endParaRPr lang="en-US" sz="2200" dirty="0"/>
        </a:p>
      </dgm:t>
    </dgm:pt>
    <dgm:pt modelId="{87E3E5F6-595B-49FC-AE85-56554D1614CF}" type="sibTrans" cxnId="{2FF49874-1B0B-4D55-98DD-79417C517086}">
      <dgm:prSet/>
      <dgm:spPr/>
      <dgm:t>
        <a:bodyPr/>
        <a:lstStyle/>
        <a:p>
          <a:endParaRPr lang="en-US"/>
        </a:p>
      </dgm:t>
    </dgm:pt>
    <dgm:pt modelId="{19D7CDAF-5170-4581-A12C-4C744DF01678}" type="parTrans" cxnId="{2FF49874-1B0B-4D55-98DD-79417C517086}">
      <dgm:prSet/>
      <dgm:spPr/>
      <dgm:t>
        <a:bodyPr/>
        <a:lstStyle/>
        <a:p>
          <a:endParaRPr lang="en-US"/>
        </a:p>
      </dgm:t>
    </dgm:pt>
    <dgm:pt modelId="{192259CA-0A1A-45B9-82DE-3170485011FD}">
      <dgm:prSet phldrT="[Text]" custT="1"/>
      <dgm:spPr/>
      <dgm:t>
        <a:bodyPr/>
        <a:lstStyle/>
        <a:p>
          <a:r>
            <a:rPr lang="bn-IN" sz="5400" dirty="0" smtClean="0"/>
            <a:t>বই</a:t>
          </a:r>
          <a:endParaRPr lang="en-US" sz="5400" dirty="0"/>
        </a:p>
      </dgm:t>
    </dgm:pt>
    <dgm:pt modelId="{747C6968-41F4-46BB-97A8-74C0F77ECE84}" type="sibTrans" cxnId="{88679D54-6441-4C1B-8819-323C2E90D248}">
      <dgm:prSet/>
      <dgm:spPr/>
      <dgm:t>
        <a:bodyPr/>
        <a:lstStyle/>
        <a:p>
          <a:endParaRPr lang="en-US"/>
        </a:p>
      </dgm:t>
    </dgm:pt>
    <dgm:pt modelId="{0E351181-596E-4BDD-AA0F-6DA5349E09A0}" type="parTrans" cxnId="{88679D54-6441-4C1B-8819-323C2E90D248}">
      <dgm:prSet/>
      <dgm:spPr/>
      <dgm:t>
        <a:bodyPr/>
        <a:lstStyle/>
        <a:p>
          <a:endParaRPr lang="en-US"/>
        </a:p>
      </dgm:t>
    </dgm:pt>
    <dgm:pt modelId="{AC9F22AB-7FE2-4249-B699-2EA06D89C080}">
      <dgm:prSet/>
      <dgm:spPr/>
      <dgm:t>
        <a:bodyPr/>
        <a:lstStyle/>
        <a:p>
          <a:r>
            <a:rPr lang="bn-IN" dirty="0" smtClean="0"/>
            <a:t>বোর্ড</a:t>
          </a:r>
          <a:endParaRPr lang="en-US" dirty="0"/>
        </a:p>
      </dgm:t>
    </dgm:pt>
    <dgm:pt modelId="{02F47AE2-A81B-4C3F-A364-C86620B90925}" type="sibTrans" cxnId="{44667DC2-77D1-4000-B8E3-17DB36FCEA09}">
      <dgm:prSet/>
      <dgm:spPr/>
      <dgm:t>
        <a:bodyPr/>
        <a:lstStyle/>
        <a:p>
          <a:endParaRPr lang="en-US"/>
        </a:p>
      </dgm:t>
    </dgm:pt>
    <dgm:pt modelId="{BDD1C1BE-8520-49C2-B8C4-C7A0D4B2A037}" type="parTrans" cxnId="{44667DC2-77D1-4000-B8E3-17DB36FCEA09}">
      <dgm:prSet/>
      <dgm:spPr/>
      <dgm:t>
        <a:bodyPr/>
        <a:lstStyle/>
        <a:p>
          <a:endParaRPr lang="en-US"/>
        </a:p>
      </dgm:t>
    </dgm:pt>
    <dgm:pt modelId="{4AC6C462-68BB-4A15-AD46-AA7A2A83944A}" type="pres">
      <dgm:prSet presAssocID="{4FB74E13-5912-4DD4-96A3-01E970FB53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77F8C-F95C-4B25-B1E8-E7B3E2A0453F}" type="pres">
      <dgm:prSet presAssocID="{F9997583-EAA7-47E4-8C03-1F9BC828A820}" presName="centerShape" presStyleLbl="node0" presStyleIdx="0" presStyleCnt="1"/>
      <dgm:spPr/>
      <dgm:t>
        <a:bodyPr/>
        <a:lstStyle/>
        <a:p>
          <a:endParaRPr lang="en-US"/>
        </a:p>
      </dgm:t>
    </dgm:pt>
    <dgm:pt modelId="{E0B3C3F3-AF67-4C06-A142-4DB3BBA14FE7}" type="pres">
      <dgm:prSet presAssocID="{39609416-0B0C-4397-8FF8-75458A64DE36}" presName="Name9" presStyleLbl="parChTrans1D2" presStyleIdx="0" presStyleCnt="6"/>
      <dgm:spPr/>
      <dgm:t>
        <a:bodyPr/>
        <a:lstStyle/>
        <a:p>
          <a:endParaRPr lang="en-US"/>
        </a:p>
      </dgm:t>
    </dgm:pt>
    <dgm:pt modelId="{44DF21B3-40BB-4704-9701-58E5955626E3}" type="pres">
      <dgm:prSet presAssocID="{39609416-0B0C-4397-8FF8-75458A64DE3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90DF4FB-6FF8-44F3-8A54-4FEF0B9E6505}" type="pres">
      <dgm:prSet presAssocID="{8AF4637B-E5FC-4E74-A632-6494E6754E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2DC2F-3E15-44E8-A01E-4CB81FA96F62}" type="pres">
      <dgm:prSet presAssocID="{6BF4938F-E51D-4AAF-9923-0F05E2B08587}" presName="Name9" presStyleLbl="parChTrans1D2" presStyleIdx="1" presStyleCnt="6"/>
      <dgm:spPr/>
      <dgm:t>
        <a:bodyPr/>
        <a:lstStyle/>
        <a:p>
          <a:endParaRPr lang="en-US"/>
        </a:p>
      </dgm:t>
    </dgm:pt>
    <dgm:pt modelId="{2EEFA3AE-3358-426B-A774-36C00A409A8F}" type="pres">
      <dgm:prSet presAssocID="{6BF4938F-E51D-4AAF-9923-0F05E2B0858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08F62FA-BBBB-4593-B945-CE2CD860B5C9}" type="pres">
      <dgm:prSet presAssocID="{906FF157-7719-427E-803E-D7F2BB6768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24909-A5B7-4BD3-A109-2F3E96AA66D0}" type="pres">
      <dgm:prSet presAssocID="{3A40008D-9351-4C54-8849-C9B7BCF5B68B}" presName="Name9" presStyleLbl="parChTrans1D2" presStyleIdx="2" presStyleCnt="6"/>
      <dgm:spPr/>
      <dgm:t>
        <a:bodyPr/>
        <a:lstStyle/>
        <a:p>
          <a:endParaRPr lang="en-US"/>
        </a:p>
      </dgm:t>
    </dgm:pt>
    <dgm:pt modelId="{34596E64-955C-44F9-A185-01B517D6034C}" type="pres">
      <dgm:prSet presAssocID="{3A40008D-9351-4C54-8849-C9B7BCF5B68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294017D-8320-4E50-A2EF-718C6C570A16}" type="pres">
      <dgm:prSet presAssocID="{783A0AE3-B2AA-4381-8AB8-050D80F127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A338-D47A-464F-9A6D-19870028A032}" type="pres">
      <dgm:prSet presAssocID="{BDD1C1BE-8520-49C2-B8C4-C7A0D4B2A037}" presName="Name9" presStyleLbl="parChTrans1D2" presStyleIdx="3" presStyleCnt="6"/>
      <dgm:spPr/>
      <dgm:t>
        <a:bodyPr/>
        <a:lstStyle/>
        <a:p>
          <a:endParaRPr lang="en-US"/>
        </a:p>
      </dgm:t>
    </dgm:pt>
    <dgm:pt modelId="{B72278B8-5D5A-41FE-8CC5-55930A85DE70}" type="pres">
      <dgm:prSet presAssocID="{BDD1C1BE-8520-49C2-B8C4-C7A0D4B2A03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8CDC5C4-9A29-4218-AB4C-443C4DC1EC87}" type="pres">
      <dgm:prSet presAssocID="{AC9F22AB-7FE2-4249-B699-2EA06D89C0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76A04-0BF3-4171-8406-CF8D9CB2E9CA}" type="pres">
      <dgm:prSet presAssocID="{0E351181-596E-4BDD-AA0F-6DA5349E09A0}" presName="Name9" presStyleLbl="parChTrans1D2" presStyleIdx="4" presStyleCnt="6"/>
      <dgm:spPr/>
      <dgm:t>
        <a:bodyPr/>
        <a:lstStyle/>
        <a:p>
          <a:endParaRPr lang="en-US"/>
        </a:p>
      </dgm:t>
    </dgm:pt>
    <dgm:pt modelId="{E2055B70-C1E9-497C-8B3E-93DC97E51C74}" type="pres">
      <dgm:prSet presAssocID="{0E351181-596E-4BDD-AA0F-6DA5349E09A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77C601A-F05B-419E-924F-4AC3BB16E01C}" type="pres">
      <dgm:prSet presAssocID="{192259CA-0A1A-45B9-82DE-3170485011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F741-194A-48C8-9BEA-A671FF7566C2}" type="pres">
      <dgm:prSet presAssocID="{19D7CDAF-5170-4581-A12C-4C744DF01678}" presName="Name9" presStyleLbl="parChTrans1D2" presStyleIdx="5" presStyleCnt="6"/>
      <dgm:spPr/>
      <dgm:t>
        <a:bodyPr/>
        <a:lstStyle/>
        <a:p>
          <a:endParaRPr lang="en-US"/>
        </a:p>
      </dgm:t>
    </dgm:pt>
    <dgm:pt modelId="{C468871A-D9CE-4166-9DD4-AE87E846A33E}" type="pres">
      <dgm:prSet presAssocID="{19D7CDAF-5170-4581-A12C-4C744DF0167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2B1C418-275E-4774-ACDD-BE26552394DA}" type="pres">
      <dgm:prSet presAssocID="{293A665F-297E-4E89-88D6-170BB1FE826F}" presName="node" presStyleLbl="node1" presStyleIdx="5" presStyleCnt="6" custRadScaleRad="102638" custRadScaleInc="5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60E44-667C-485D-ABBC-4395DF244714}" type="presOf" srcId="{3A40008D-9351-4C54-8849-C9B7BCF5B68B}" destId="{C0324909-A5B7-4BD3-A109-2F3E96AA66D0}" srcOrd="0" destOrd="0" presId="urn:microsoft.com/office/officeart/2005/8/layout/radial1"/>
    <dgm:cxn modelId="{9A162057-0008-4C12-9D3C-3C0EF9C4A9F5}" srcId="{F9997583-EAA7-47E4-8C03-1F9BC828A820}" destId="{8AF4637B-E5FC-4E74-A632-6494E6754E20}" srcOrd="0" destOrd="0" parTransId="{39609416-0B0C-4397-8FF8-75458A64DE36}" sibTransId="{7A019BFE-6A9A-42E3-BDFF-B2ED2700178D}"/>
    <dgm:cxn modelId="{5C74681A-4EFD-4470-87B9-5DB08C726048}" type="presOf" srcId="{906FF157-7719-427E-803E-D7F2BB676833}" destId="{A08F62FA-BBBB-4593-B945-CE2CD860B5C9}" srcOrd="0" destOrd="0" presId="urn:microsoft.com/office/officeart/2005/8/layout/radial1"/>
    <dgm:cxn modelId="{AFACB1D3-FA9A-4CA4-88E5-9205C9761BF7}" type="presOf" srcId="{39609416-0B0C-4397-8FF8-75458A64DE36}" destId="{E0B3C3F3-AF67-4C06-A142-4DB3BBA14FE7}" srcOrd="0" destOrd="0" presId="urn:microsoft.com/office/officeart/2005/8/layout/radial1"/>
    <dgm:cxn modelId="{95F6A3BB-086E-420D-9F34-F80688433730}" type="presOf" srcId="{F9997583-EAA7-47E4-8C03-1F9BC828A820}" destId="{BE277F8C-F95C-4B25-B1E8-E7B3E2A0453F}" srcOrd="0" destOrd="0" presId="urn:microsoft.com/office/officeart/2005/8/layout/radial1"/>
    <dgm:cxn modelId="{AC9B217F-4519-4B00-B95E-77B365D1B07D}" type="presOf" srcId="{39609416-0B0C-4397-8FF8-75458A64DE36}" destId="{44DF21B3-40BB-4704-9701-58E5955626E3}" srcOrd="1" destOrd="0" presId="urn:microsoft.com/office/officeart/2005/8/layout/radial1"/>
    <dgm:cxn modelId="{59C3C6C3-E7C8-4D39-B117-FBCDF9671A58}" type="presOf" srcId="{783A0AE3-B2AA-4381-8AB8-050D80F12744}" destId="{4294017D-8320-4E50-A2EF-718C6C570A16}" srcOrd="0" destOrd="0" presId="urn:microsoft.com/office/officeart/2005/8/layout/radial1"/>
    <dgm:cxn modelId="{88679D54-6441-4C1B-8819-323C2E90D248}" srcId="{F9997583-EAA7-47E4-8C03-1F9BC828A820}" destId="{192259CA-0A1A-45B9-82DE-3170485011FD}" srcOrd="4" destOrd="0" parTransId="{0E351181-596E-4BDD-AA0F-6DA5349E09A0}" sibTransId="{747C6968-41F4-46BB-97A8-74C0F77ECE84}"/>
    <dgm:cxn modelId="{98434A77-1908-48FF-95DB-9A318124BA1D}" srcId="{4FB74E13-5912-4DD4-96A3-01E970FB5352}" destId="{F9997583-EAA7-47E4-8C03-1F9BC828A820}" srcOrd="0" destOrd="0" parTransId="{54FFE047-8F70-4864-843C-C719F07A8082}" sibTransId="{F8F49F94-A649-4402-9CFE-38ACBAEA4003}"/>
    <dgm:cxn modelId="{BF5BF4E4-AFBC-4CF7-8C60-E2628A181B11}" srcId="{F9997583-EAA7-47E4-8C03-1F9BC828A820}" destId="{906FF157-7719-427E-803E-D7F2BB676833}" srcOrd="1" destOrd="0" parTransId="{6BF4938F-E51D-4AAF-9923-0F05E2B08587}" sibTransId="{B9BC47B7-A53A-4196-92E3-E81F44AC4069}"/>
    <dgm:cxn modelId="{44667DC2-77D1-4000-B8E3-17DB36FCEA09}" srcId="{F9997583-EAA7-47E4-8C03-1F9BC828A820}" destId="{AC9F22AB-7FE2-4249-B699-2EA06D89C080}" srcOrd="3" destOrd="0" parTransId="{BDD1C1BE-8520-49C2-B8C4-C7A0D4B2A037}" sibTransId="{02F47AE2-A81B-4C3F-A364-C86620B90925}"/>
    <dgm:cxn modelId="{19FBAAF8-9560-41C8-99F0-E7642384B1C1}" type="presOf" srcId="{4FB74E13-5912-4DD4-96A3-01E970FB5352}" destId="{4AC6C462-68BB-4A15-AD46-AA7A2A83944A}" srcOrd="0" destOrd="0" presId="urn:microsoft.com/office/officeart/2005/8/layout/radial1"/>
    <dgm:cxn modelId="{BB44105A-14EC-4DC0-8779-4221D6A75D3D}" type="presOf" srcId="{3A40008D-9351-4C54-8849-C9B7BCF5B68B}" destId="{34596E64-955C-44F9-A185-01B517D6034C}" srcOrd="1" destOrd="0" presId="urn:microsoft.com/office/officeart/2005/8/layout/radial1"/>
    <dgm:cxn modelId="{E30F397C-DA71-49B6-93CE-29AD93D0F943}" type="presOf" srcId="{0E351181-596E-4BDD-AA0F-6DA5349E09A0}" destId="{E2055B70-C1E9-497C-8B3E-93DC97E51C74}" srcOrd="1" destOrd="0" presId="urn:microsoft.com/office/officeart/2005/8/layout/radial1"/>
    <dgm:cxn modelId="{EA79FF42-903E-452F-9D77-631554AF7ECE}" type="presOf" srcId="{AC9F22AB-7FE2-4249-B699-2EA06D89C080}" destId="{68CDC5C4-9A29-4218-AB4C-443C4DC1EC87}" srcOrd="0" destOrd="0" presId="urn:microsoft.com/office/officeart/2005/8/layout/radial1"/>
    <dgm:cxn modelId="{B7C511DA-E160-4AD2-B29E-95E50FAE7912}" type="presOf" srcId="{6BF4938F-E51D-4AAF-9923-0F05E2B08587}" destId="{3962DC2F-3E15-44E8-A01E-4CB81FA96F62}" srcOrd="0" destOrd="0" presId="urn:microsoft.com/office/officeart/2005/8/layout/radial1"/>
    <dgm:cxn modelId="{3D9996B0-EF58-4D3E-A266-D4C39180927B}" type="presOf" srcId="{19D7CDAF-5170-4581-A12C-4C744DF01678}" destId="{5477F741-194A-48C8-9BEA-A671FF7566C2}" srcOrd="0" destOrd="0" presId="urn:microsoft.com/office/officeart/2005/8/layout/radial1"/>
    <dgm:cxn modelId="{F2609C1B-70FC-46E2-93B5-119A42286F01}" type="presOf" srcId="{BDD1C1BE-8520-49C2-B8C4-C7A0D4B2A037}" destId="{9F3BA338-D47A-464F-9A6D-19870028A032}" srcOrd="0" destOrd="0" presId="urn:microsoft.com/office/officeart/2005/8/layout/radial1"/>
    <dgm:cxn modelId="{2FF49874-1B0B-4D55-98DD-79417C517086}" srcId="{F9997583-EAA7-47E4-8C03-1F9BC828A820}" destId="{293A665F-297E-4E89-88D6-170BB1FE826F}" srcOrd="5" destOrd="0" parTransId="{19D7CDAF-5170-4581-A12C-4C744DF01678}" sibTransId="{87E3E5F6-595B-49FC-AE85-56554D1614CF}"/>
    <dgm:cxn modelId="{24603A71-BFA2-418E-92D2-13464F25E789}" type="presOf" srcId="{BDD1C1BE-8520-49C2-B8C4-C7A0D4B2A037}" destId="{B72278B8-5D5A-41FE-8CC5-55930A85DE70}" srcOrd="1" destOrd="0" presId="urn:microsoft.com/office/officeart/2005/8/layout/radial1"/>
    <dgm:cxn modelId="{A519A554-A9CC-4D7C-9930-A5A74D3B89AF}" type="presOf" srcId="{19D7CDAF-5170-4581-A12C-4C744DF01678}" destId="{C468871A-D9CE-4166-9DD4-AE87E846A33E}" srcOrd="1" destOrd="0" presId="urn:microsoft.com/office/officeart/2005/8/layout/radial1"/>
    <dgm:cxn modelId="{FF382F89-57B8-43FF-AC4A-BE01D410EC7F}" srcId="{F9997583-EAA7-47E4-8C03-1F9BC828A820}" destId="{783A0AE3-B2AA-4381-8AB8-050D80F12744}" srcOrd="2" destOrd="0" parTransId="{3A40008D-9351-4C54-8849-C9B7BCF5B68B}" sibTransId="{ECFD92FC-3924-4FE9-BAD8-6CBED8036EAA}"/>
    <dgm:cxn modelId="{CBCD7C10-D9CE-418F-965C-8886AC7DD671}" type="presOf" srcId="{293A665F-297E-4E89-88D6-170BB1FE826F}" destId="{B2B1C418-275E-4774-ACDD-BE26552394DA}" srcOrd="0" destOrd="0" presId="urn:microsoft.com/office/officeart/2005/8/layout/radial1"/>
    <dgm:cxn modelId="{81604E65-BD54-477E-A0E3-3BBAFC63C208}" type="presOf" srcId="{192259CA-0A1A-45B9-82DE-3170485011FD}" destId="{B77C601A-F05B-419E-924F-4AC3BB16E01C}" srcOrd="0" destOrd="0" presId="urn:microsoft.com/office/officeart/2005/8/layout/radial1"/>
    <dgm:cxn modelId="{A840BAC1-B598-4B7F-8577-8E7B6D9BA1DE}" type="presOf" srcId="{8AF4637B-E5FC-4E74-A632-6494E6754E20}" destId="{390DF4FB-6FF8-44F3-8A54-4FEF0B9E6505}" srcOrd="0" destOrd="0" presId="urn:microsoft.com/office/officeart/2005/8/layout/radial1"/>
    <dgm:cxn modelId="{7AC7BF12-62B3-473F-ADF1-F540F201FAF7}" type="presOf" srcId="{6BF4938F-E51D-4AAF-9923-0F05E2B08587}" destId="{2EEFA3AE-3358-426B-A774-36C00A409A8F}" srcOrd="1" destOrd="0" presId="urn:microsoft.com/office/officeart/2005/8/layout/radial1"/>
    <dgm:cxn modelId="{ABF87E38-D716-4100-99C9-10ED1569507B}" type="presOf" srcId="{0E351181-596E-4BDD-AA0F-6DA5349E09A0}" destId="{F2276A04-0BF3-4171-8406-CF8D9CB2E9CA}" srcOrd="0" destOrd="0" presId="urn:microsoft.com/office/officeart/2005/8/layout/radial1"/>
    <dgm:cxn modelId="{5403921D-FD98-430F-B70D-68F6F1C611FA}" type="presParOf" srcId="{4AC6C462-68BB-4A15-AD46-AA7A2A83944A}" destId="{BE277F8C-F95C-4B25-B1E8-E7B3E2A0453F}" srcOrd="0" destOrd="0" presId="urn:microsoft.com/office/officeart/2005/8/layout/radial1"/>
    <dgm:cxn modelId="{B5F53553-5E93-4DA3-A456-AE7B1A573B53}" type="presParOf" srcId="{4AC6C462-68BB-4A15-AD46-AA7A2A83944A}" destId="{E0B3C3F3-AF67-4C06-A142-4DB3BBA14FE7}" srcOrd="1" destOrd="0" presId="urn:microsoft.com/office/officeart/2005/8/layout/radial1"/>
    <dgm:cxn modelId="{86075DFA-F304-4E25-8EF2-29EDC6C3BD5E}" type="presParOf" srcId="{E0B3C3F3-AF67-4C06-A142-4DB3BBA14FE7}" destId="{44DF21B3-40BB-4704-9701-58E5955626E3}" srcOrd="0" destOrd="0" presId="urn:microsoft.com/office/officeart/2005/8/layout/radial1"/>
    <dgm:cxn modelId="{1DEFFBA1-B149-4AD2-BB85-CBCEF078181F}" type="presParOf" srcId="{4AC6C462-68BB-4A15-AD46-AA7A2A83944A}" destId="{390DF4FB-6FF8-44F3-8A54-4FEF0B9E6505}" srcOrd="2" destOrd="0" presId="urn:microsoft.com/office/officeart/2005/8/layout/radial1"/>
    <dgm:cxn modelId="{ED2243E6-E424-40E5-B26B-4989914038FC}" type="presParOf" srcId="{4AC6C462-68BB-4A15-AD46-AA7A2A83944A}" destId="{3962DC2F-3E15-44E8-A01E-4CB81FA96F62}" srcOrd="3" destOrd="0" presId="urn:microsoft.com/office/officeart/2005/8/layout/radial1"/>
    <dgm:cxn modelId="{65C75ECE-AA86-429F-A3CC-A3B6AA718437}" type="presParOf" srcId="{3962DC2F-3E15-44E8-A01E-4CB81FA96F62}" destId="{2EEFA3AE-3358-426B-A774-36C00A409A8F}" srcOrd="0" destOrd="0" presId="urn:microsoft.com/office/officeart/2005/8/layout/radial1"/>
    <dgm:cxn modelId="{7B575568-E0FE-4624-8847-7832D04DAC11}" type="presParOf" srcId="{4AC6C462-68BB-4A15-AD46-AA7A2A83944A}" destId="{A08F62FA-BBBB-4593-B945-CE2CD860B5C9}" srcOrd="4" destOrd="0" presId="urn:microsoft.com/office/officeart/2005/8/layout/radial1"/>
    <dgm:cxn modelId="{03CBC88C-571F-43FB-84CD-26DBFAFBE7FD}" type="presParOf" srcId="{4AC6C462-68BB-4A15-AD46-AA7A2A83944A}" destId="{C0324909-A5B7-4BD3-A109-2F3E96AA66D0}" srcOrd="5" destOrd="0" presId="urn:microsoft.com/office/officeart/2005/8/layout/radial1"/>
    <dgm:cxn modelId="{0E182859-A8D4-4F8F-A77D-DD7579C3CBEF}" type="presParOf" srcId="{C0324909-A5B7-4BD3-A109-2F3E96AA66D0}" destId="{34596E64-955C-44F9-A185-01B517D6034C}" srcOrd="0" destOrd="0" presId="urn:microsoft.com/office/officeart/2005/8/layout/radial1"/>
    <dgm:cxn modelId="{612CB70D-6B54-4604-A149-DB187B33D9CA}" type="presParOf" srcId="{4AC6C462-68BB-4A15-AD46-AA7A2A83944A}" destId="{4294017D-8320-4E50-A2EF-718C6C570A16}" srcOrd="6" destOrd="0" presId="urn:microsoft.com/office/officeart/2005/8/layout/radial1"/>
    <dgm:cxn modelId="{26E21A1B-72FB-4339-8ABA-1A22A0CA6401}" type="presParOf" srcId="{4AC6C462-68BB-4A15-AD46-AA7A2A83944A}" destId="{9F3BA338-D47A-464F-9A6D-19870028A032}" srcOrd="7" destOrd="0" presId="urn:microsoft.com/office/officeart/2005/8/layout/radial1"/>
    <dgm:cxn modelId="{C96AA2DD-B162-49C2-910E-F97AC7502C84}" type="presParOf" srcId="{9F3BA338-D47A-464F-9A6D-19870028A032}" destId="{B72278B8-5D5A-41FE-8CC5-55930A85DE70}" srcOrd="0" destOrd="0" presId="urn:microsoft.com/office/officeart/2005/8/layout/radial1"/>
    <dgm:cxn modelId="{E0231DDD-076D-4889-BCB1-8748F0D6B2F0}" type="presParOf" srcId="{4AC6C462-68BB-4A15-AD46-AA7A2A83944A}" destId="{68CDC5C4-9A29-4218-AB4C-443C4DC1EC87}" srcOrd="8" destOrd="0" presId="urn:microsoft.com/office/officeart/2005/8/layout/radial1"/>
    <dgm:cxn modelId="{DB09477D-88F8-4A26-B4D8-72396F3ABF05}" type="presParOf" srcId="{4AC6C462-68BB-4A15-AD46-AA7A2A83944A}" destId="{F2276A04-0BF3-4171-8406-CF8D9CB2E9CA}" srcOrd="9" destOrd="0" presId="urn:microsoft.com/office/officeart/2005/8/layout/radial1"/>
    <dgm:cxn modelId="{C195AECF-5032-4933-AF71-8EB302F176D7}" type="presParOf" srcId="{F2276A04-0BF3-4171-8406-CF8D9CB2E9CA}" destId="{E2055B70-C1E9-497C-8B3E-93DC97E51C74}" srcOrd="0" destOrd="0" presId="urn:microsoft.com/office/officeart/2005/8/layout/radial1"/>
    <dgm:cxn modelId="{FBBED287-40EF-4C61-B993-449AD697426D}" type="presParOf" srcId="{4AC6C462-68BB-4A15-AD46-AA7A2A83944A}" destId="{B77C601A-F05B-419E-924F-4AC3BB16E01C}" srcOrd="10" destOrd="0" presId="urn:microsoft.com/office/officeart/2005/8/layout/radial1"/>
    <dgm:cxn modelId="{9EF8FC13-218B-4C30-B75F-EB2BDAA7AB54}" type="presParOf" srcId="{4AC6C462-68BB-4A15-AD46-AA7A2A83944A}" destId="{5477F741-194A-48C8-9BEA-A671FF7566C2}" srcOrd="11" destOrd="0" presId="urn:microsoft.com/office/officeart/2005/8/layout/radial1"/>
    <dgm:cxn modelId="{D49251C3-9291-4CE0-A1F5-5827FC81B1CC}" type="presParOf" srcId="{5477F741-194A-48C8-9BEA-A671FF7566C2}" destId="{C468871A-D9CE-4166-9DD4-AE87E846A33E}" srcOrd="0" destOrd="0" presId="urn:microsoft.com/office/officeart/2005/8/layout/radial1"/>
    <dgm:cxn modelId="{E2C114EC-31C3-42C4-85E7-416D402CC821}" type="presParOf" srcId="{4AC6C462-68BB-4A15-AD46-AA7A2A83944A}" destId="{B2B1C418-275E-4774-ACDD-BE26552394D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3D991-0C06-44EE-BEA4-8E4C8788152E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AC28E3-94A4-4431-A57B-42515451BE27}">
      <dgm:prSet phldrT="[Text]" custT="1"/>
      <dgm:spPr/>
      <dgm:t>
        <a:bodyPr/>
        <a:lstStyle/>
        <a:p>
          <a:r>
            <a:rPr lang="en-US" sz="4000" dirty="0" err="1" smtClean="0"/>
            <a:t>গাড়ি</a:t>
          </a:r>
          <a:endParaRPr lang="en-US" sz="4000" dirty="0"/>
        </a:p>
      </dgm:t>
    </dgm:pt>
    <dgm:pt modelId="{5AFAF78B-096B-4D33-B8B9-F4C18961304B}" type="parTrans" cxnId="{6E3CAD5E-59E4-454F-9733-B7DFADD05F78}">
      <dgm:prSet/>
      <dgm:spPr/>
      <dgm:t>
        <a:bodyPr/>
        <a:lstStyle/>
        <a:p>
          <a:endParaRPr lang="en-US"/>
        </a:p>
      </dgm:t>
    </dgm:pt>
    <dgm:pt modelId="{2E3018F1-7BE5-4E80-8113-3DCBB254DA39}" type="sibTrans" cxnId="{6E3CAD5E-59E4-454F-9733-B7DFADD05F78}">
      <dgm:prSet/>
      <dgm:spPr/>
      <dgm:t>
        <a:bodyPr/>
        <a:lstStyle/>
        <a:p>
          <a:endParaRPr lang="en-US"/>
        </a:p>
      </dgm:t>
    </dgm:pt>
    <dgm:pt modelId="{E7DC79C5-A790-4148-A035-CAFDB257C3A9}">
      <dgm:prSet phldrT="[Text]" custT="1"/>
      <dgm:spPr/>
      <dgm:t>
        <a:bodyPr/>
        <a:lstStyle/>
        <a:p>
          <a:r>
            <a:rPr lang="en-US" sz="4400" dirty="0" smtClean="0"/>
            <a:t> </a:t>
          </a:r>
          <a:r>
            <a:rPr lang="en-US" sz="4400" dirty="0" err="1" smtClean="0"/>
            <a:t>বাস</a:t>
          </a:r>
          <a:endParaRPr lang="en-US" sz="4400" dirty="0"/>
        </a:p>
      </dgm:t>
    </dgm:pt>
    <dgm:pt modelId="{321BD475-9EE4-4B2D-9B79-E258E65D7D5F}" type="parTrans" cxnId="{7341D4AB-5923-4237-9AFE-21873CC6CC28}">
      <dgm:prSet/>
      <dgm:spPr/>
      <dgm:t>
        <a:bodyPr/>
        <a:lstStyle/>
        <a:p>
          <a:endParaRPr lang="en-US"/>
        </a:p>
      </dgm:t>
    </dgm:pt>
    <dgm:pt modelId="{84E0E990-E8EE-4EB3-8D7A-8D67FBF928F7}" type="sibTrans" cxnId="{7341D4AB-5923-4237-9AFE-21873CC6CC28}">
      <dgm:prSet/>
      <dgm:spPr/>
      <dgm:t>
        <a:bodyPr/>
        <a:lstStyle/>
        <a:p>
          <a:endParaRPr lang="en-US"/>
        </a:p>
      </dgm:t>
    </dgm:pt>
    <dgm:pt modelId="{9361C9E4-23DE-41ED-83F0-D2BA9C71CCAB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200" dirty="0" err="1" smtClean="0"/>
            <a:t>ফেরি</a:t>
          </a:r>
          <a:endParaRPr lang="en-US" sz="3200" dirty="0"/>
        </a:p>
      </dgm:t>
    </dgm:pt>
    <dgm:pt modelId="{8B28BFA7-8E6B-46C8-B6CB-15944467163F}" type="parTrans" cxnId="{E64B88B5-676D-4E7A-BA60-6534C5A945FA}">
      <dgm:prSet/>
      <dgm:spPr/>
      <dgm:t>
        <a:bodyPr/>
        <a:lstStyle/>
        <a:p>
          <a:endParaRPr lang="en-US"/>
        </a:p>
      </dgm:t>
    </dgm:pt>
    <dgm:pt modelId="{ED4E61D6-0E23-4027-893B-09B638DA7AF3}" type="sibTrans" cxnId="{E64B88B5-676D-4E7A-BA60-6534C5A945FA}">
      <dgm:prSet/>
      <dgm:spPr/>
      <dgm:t>
        <a:bodyPr/>
        <a:lstStyle/>
        <a:p>
          <a:endParaRPr lang="en-US"/>
        </a:p>
      </dgm:t>
    </dgm:pt>
    <dgm:pt modelId="{32478A4D-93A5-46BC-B3B7-ABD4D347C08D}">
      <dgm:prSet phldrT="[Text]" custT="1"/>
      <dgm:spPr/>
      <dgm:t>
        <a:bodyPr/>
        <a:lstStyle/>
        <a:p>
          <a:r>
            <a:rPr lang="en-US" sz="3600" dirty="0" err="1" smtClean="0"/>
            <a:t>সাইকেল</a:t>
          </a:r>
          <a:r>
            <a:rPr lang="en-US" sz="3600" dirty="0" smtClean="0"/>
            <a:t> </a:t>
          </a:r>
          <a:endParaRPr lang="en-US" sz="3600" dirty="0"/>
        </a:p>
      </dgm:t>
    </dgm:pt>
    <dgm:pt modelId="{2B25CA65-A7C5-4554-A34F-58D1005EE078}" type="sibTrans" cxnId="{FB5FF4E9-27D6-41AF-A950-05514E8F7B29}">
      <dgm:prSet/>
      <dgm:spPr/>
      <dgm:t>
        <a:bodyPr/>
        <a:lstStyle/>
        <a:p>
          <a:endParaRPr lang="en-US"/>
        </a:p>
      </dgm:t>
    </dgm:pt>
    <dgm:pt modelId="{F57234EA-FA49-4BED-970F-941858D1BE71}" type="parTrans" cxnId="{FB5FF4E9-27D6-41AF-A950-05514E8F7B29}">
      <dgm:prSet/>
      <dgm:spPr/>
      <dgm:t>
        <a:bodyPr/>
        <a:lstStyle/>
        <a:p>
          <a:endParaRPr lang="en-US"/>
        </a:p>
      </dgm:t>
    </dgm:pt>
    <dgm:pt modelId="{B587F14D-3C1D-4E65-8006-16587462E946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4DBAB-3243-4A36-9D4E-AF470B19A6FA}" type="sibTrans" cxnId="{BA226B5B-7B3C-483E-B5B8-34FE851F825F}">
      <dgm:prSet/>
      <dgm:spPr/>
      <dgm:t>
        <a:bodyPr/>
        <a:lstStyle/>
        <a:p>
          <a:endParaRPr lang="en-US"/>
        </a:p>
      </dgm:t>
    </dgm:pt>
    <dgm:pt modelId="{08C1155E-D899-4B5B-9BDB-D3CCFF3A9765}" type="parTrans" cxnId="{BA226B5B-7B3C-483E-B5B8-34FE851F825F}">
      <dgm:prSet/>
      <dgm:spPr/>
      <dgm:t>
        <a:bodyPr/>
        <a:lstStyle/>
        <a:p>
          <a:endParaRPr lang="en-US"/>
        </a:p>
      </dgm:t>
    </dgm:pt>
    <dgm:pt modelId="{2B6A9C8B-FA7B-46EE-AF78-0541C5B8E88E}">
      <dgm:prSet custT="1"/>
      <dgm:spPr/>
      <dgm:t>
        <a:bodyPr/>
        <a:lstStyle/>
        <a:p>
          <a:r>
            <a:rPr lang="bn-IN" sz="2800" dirty="0" smtClean="0"/>
            <a:t>উড়োজাহাজ</a:t>
          </a:r>
          <a:endParaRPr lang="en-US" sz="2800" dirty="0"/>
        </a:p>
      </dgm:t>
    </dgm:pt>
    <dgm:pt modelId="{000D8CFA-B323-4A09-A9C1-F17F2ABBE431}" type="parTrans" cxnId="{7AD8574B-B5C3-4B61-B455-39CEEAA6364E}">
      <dgm:prSet/>
      <dgm:spPr/>
      <dgm:t>
        <a:bodyPr/>
        <a:lstStyle/>
        <a:p>
          <a:endParaRPr lang="en-US"/>
        </a:p>
      </dgm:t>
    </dgm:pt>
    <dgm:pt modelId="{E64403D7-BCDE-4382-855B-F42522DE776B}" type="sibTrans" cxnId="{7AD8574B-B5C3-4B61-B455-39CEEAA6364E}">
      <dgm:prSet/>
      <dgm:spPr/>
      <dgm:t>
        <a:bodyPr/>
        <a:lstStyle/>
        <a:p>
          <a:endParaRPr lang="en-US"/>
        </a:p>
      </dgm:t>
    </dgm:pt>
    <dgm:pt modelId="{FBB378E0-2170-42D6-8146-33B426A7C729}" type="pres">
      <dgm:prSet presAssocID="{F713D991-0C06-44EE-BEA4-8E4C87881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F17FE-36B8-499B-A379-9AC00B12284D}" type="pres">
      <dgm:prSet presAssocID="{B587F14D-3C1D-4E65-8006-16587462E946}" presName="centerShape" presStyleLbl="node0" presStyleIdx="0" presStyleCnt="1"/>
      <dgm:spPr/>
      <dgm:t>
        <a:bodyPr/>
        <a:lstStyle/>
        <a:p>
          <a:endParaRPr lang="en-US"/>
        </a:p>
      </dgm:t>
    </dgm:pt>
    <dgm:pt modelId="{D49F48EE-50E9-4957-9B63-7E1571F6415D}" type="pres">
      <dgm:prSet presAssocID="{F57234EA-FA49-4BED-970F-941858D1BE71}" presName="Name9" presStyleLbl="parChTrans1D2" presStyleIdx="0" presStyleCnt="5"/>
      <dgm:spPr/>
      <dgm:t>
        <a:bodyPr/>
        <a:lstStyle/>
        <a:p>
          <a:endParaRPr lang="en-US"/>
        </a:p>
      </dgm:t>
    </dgm:pt>
    <dgm:pt modelId="{2BCC0BA0-CC2F-40F4-8457-BBC2276D072E}" type="pres">
      <dgm:prSet presAssocID="{F57234EA-FA49-4BED-970F-941858D1BE7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3BFEB2A-A5B1-4117-BCB4-95B42CB3FDC6}" type="pres">
      <dgm:prSet presAssocID="{32478A4D-93A5-46BC-B3B7-ABD4D347C0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AD282-A0AE-4A04-ADB8-395C095FA10E}" type="pres">
      <dgm:prSet presAssocID="{5AFAF78B-096B-4D33-B8B9-F4C18961304B}" presName="Name9" presStyleLbl="parChTrans1D2" presStyleIdx="1" presStyleCnt="5"/>
      <dgm:spPr/>
      <dgm:t>
        <a:bodyPr/>
        <a:lstStyle/>
        <a:p>
          <a:endParaRPr lang="en-US"/>
        </a:p>
      </dgm:t>
    </dgm:pt>
    <dgm:pt modelId="{75FC7BEC-06A7-40C0-80F7-B858CCF16496}" type="pres">
      <dgm:prSet presAssocID="{5AFAF78B-096B-4D33-B8B9-F4C18961304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2C1BDEB-CF88-43F2-B794-21629DFCB709}" type="pres">
      <dgm:prSet presAssocID="{7BAC28E3-94A4-4431-A57B-42515451BE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B08D0-6C26-43B3-BC7B-7ECCAF6B8B2C}" type="pres">
      <dgm:prSet presAssocID="{000D8CFA-B323-4A09-A9C1-F17F2ABBE431}" presName="Name9" presStyleLbl="parChTrans1D2" presStyleIdx="2" presStyleCnt="5"/>
      <dgm:spPr/>
      <dgm:t>
        <a:bodyPr/>
        <a:lstStyle/>
        <a:p>
          <a:endParaRPr lang="en-US"/>
        </a:p>
      </dgm:t>
    </dgm:pt>
    <dgm:pt modelId="{94EAD84E-4A75-4B8E-9D40-016CA2521D4C}" type="pres">
      <dgm:prSet presAssocID="{000D8CFA-B323-4A09-A9C1-F17F2ABBE43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10381DC-B322-4C87-826A-4C05236573A9}" type="pres">
      <dgm:prSet presAssocID="{2B6A9C8B-FA7B-46EE-AF78-0541C5B8E8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3B5E1-6A15-459E-B648-4440CAC3C550}" type="pres">
      <dgm:prSet presAssocID="{321BD475-9EE4-4B2D-9B79-E258E65D7D5F}" presName="Name9" presStyleLbl="parChTrans1D2" presStyleIdx="3" presStyleCnt="5"/>
      <dgm:spPr/>
      <dgm:t>
        <a:bodyPr/>
        <a:lstStyle/>
        <a:p>
          <a:endParaRPr lang="en-US"/>
        </a:p>
      </dgm:t>
    </dgm:pt>
    <dgm:pt modelId="{DAFAC417-E428-4693-A5FE-8C994C94EFA6}" type="pres">
      <dgm:prSet presAssocID="{321BD475-9EE4-4B2D-9B79-E258E65D7D5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B2EC14A-FB5A-4CA8-B616-7E1995459C1A}" type="pres">
      <dgm:prSet presAssocID="{E7DC79C5-A790-4148-A035-CAFDB257C3A9}" presName="node" presStyleLbl="node1" presStyleIdx="3" presStyleCnt="5" custRadScaleRad="98161" custRadScaleInc="-2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41E5A-B510-4DA6-B8F8-95067152B9C3}" type="pres">
      <dgm:prSet presAssocID="{8B28BFA7-8E6B-46C8-B6CB-15944467163F}" presName="Name9" presStyleLbl="parChTrans1D2" presStyleIdx="4" presStyleCnt="5"/>
      <dgm:spPr/>
      <dgm:t>
        <a:bodyPr/>
        <a:lstStyle/>
        <a:p>
          <a:endParaRPr lang="en-US"/>
        </a:p>
      </dgm:t>
    </dgm:pt>
    <dgm:pt modelId="{F270B4FC-00B4-4A0C-94E9-781CD3ED7D05}" type="pres">
      <dgm:prSet presAssocID="{8B28BFA7-8E6B-46C8-B6CB-15944467163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EB4200E-5147-4613-B00E-37F01E20E7E2}" type="pres">
      <dgm:prSet presAssocID="{9361C9E4-23DE-41ED-83F0-D2BA9C71CCAB}" presName="node" presStyleLbl="node1" presStyleIdx="4" presStyleCnt="5" custRadScaleRad="96045" custRadScaleInc="8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F6E9C-2965-4207-B56B-66EEE133A3E5}" type="presOf" srcId="{8B28BFA7-8E6B-46C8-B6CB-15944467163F}" destId="{F270B4FC-00B4-4A0C-94E9-781CD3ED7D05}" srcOrd="1" destOrd="0" presId="urn:microsoft.com/office/officeart/2005/8/layout/radial1"/>
    <dgm:cxn modelId="{A0E6ADBF-727F-4705-BB71-88294974657C}" type="presOf" srcId="{000D8CFA-B323-4A09-A9C1-F17F2ABBE431}" destId="{94EAD84E-4A75-4B8E-9D40-016CA2521D4C}" srcOrd="1" destOrd="0" presId="urn:microsoft.com/office/officeart/2005/8/layout/radial1"/>
    <dgm:cxn modelId="{E64B88B5-676D-4E7A-BA60-6534C5A945FA}" srcId="{B587F14D-3C1D-4E65-8006-16587462E946}" destId="{9361C9E4-23DE-41ED-83F0-D2BA9C71CCAB}" srcOrd="4" destOrd="0" parTransId="{8B28BFA7-8E6B-46C8-B6CB-15944467163F}" sibTransId="{ED4E61D6-0E23-4027-893B-09B638DA7AF3}"/>
    <dgm:cxn modelId="{46C10EF9-FEE1-4EC0-91D5-072BB3D0D2E7}" type="presOf" srcId="{5AFAF78B-096B-4D33-B8B9-F4C18961304B}" destId="{75FC7BEC-06A7-40C0-80F7-B858CCF16496}" srcOrd="1" destOrd="0" presId="urn:microsoft.com/office/officeart/2005/8/layout/radial1"/>
    <dgm:cxn modelId="{7AD8574B-B5C3-4B61-B455-39CEEAA6364E}" srcId="{B587F14D-3C1D-4E65-8006-16587462E946}" destId="{2B6A9C8B-FA7B-46EE-AF78-0541C5B8E88E}" srcOrd="2" destOrd="0" parTransId="{000D8CFA-B323-4A09-A9C1-F17F2ABBE431}" sibTransId="{E64403D7-BCDE-4382-855B-F42522DE776B}"/>
    <dgm:cxn modelId="{FB5FF4E9-27D6-41AF-A950-05514E8F7B29}" srcId="{B587F14D-3C1D-4E65-8006-16587462E946}" destId="{32478A4D-93A5-46BC-B3B7-ABD4D347C08D}" srcOrd="0" destOrd="0" parTransId="{F57234EA-FA49-4BED-970F-941858D1BE71}" sibTransId="{2B25CA65-A7C5-4554-A34F-58D1005EE078}"/>
    <dgm:cxn modelId="{6E3CAD5E-59E4-454F-9733-B7DFADD05F78}" srcId="{B587F14D-3C1D-4E65-8006-16587462E946}" destId="{7BAC28E3-94A4-4431-A57B-42515451BE27}" srcOrd="1" destOrd="0" parTransId="{5AFAF78B-096B-4D33-B8B9-F4C18961304B}" sibTransId="{2E3018F1-7BE5-4E80-8113-3DCBB254DA39}"/>
    <dgm:cxn modelId="{668D1531-11DC-4519-B232-21C7832BE9F9}" type="presOf" srcId="{F57234EA-FA49-4BED-970F-941858D1BE71}" destId="{D49F48EE-50E9-4957-9B63-7E1571F6415D}" srcOrd="0" destOrd="0" presId="urn:microsoft.com/office/officeart/2005/8/layout/radial1"/>
    <dgm:cxn modelId="{B7EB0374-CFC1-4499-A28D-4C5E894D265F}" type="presOf" srcId="{32478A4D-93A5-46BC-B3B7-ABD4D347C08D}" destId="{23BFEB2A-A5B1-4117-BCB4-95B42CB3FDC6}" srcOrd="0" destOrd="0" presId="urn:microsoft.com/office/officeart/2005/8/layout/radial1"/>
    <dgm:cxn modelId="{DD3C8F43-79BA-4E48-9A8E-5693A157517B}" type="presOf" srcId="{321BD475-9EE4-4B2D-9B79-E258E65D7D5F}" destId="{DAFAC417-E428-4693-A5FE-8C994C94EFA6}" srcOrd="1" destOrd="0" presId="urn:microsoft.com/office/officeart/2005/8/layout/radial1"/>
    <dgm:cxn modelId="{FCBC6A1F-27B4-494A-B9E8-3646E2F76254}" type="presOf" srcId="{000D8CFA-B323-4A09-A9C1-F17F2ABBE431}" destId="{D43B08D0-6C26-43B3-BC7B-7ECCAF6B8B2C}" srcOrd="0" destOrd="0" presId="urn:microsoft.com/office/officeart/2005/8/layout/radial1"/>
    <dgm:cxn modelId="{E17953A7-851B-443F-A5A6-F2BA6FE31012}" type="presOf" srcId="{321BD475-9EE4-4B2D-9B79-E258E65D7D5F}" destId="{FC73B5E1-6A15-459E-B648-4440CAC3C550}" srcOrd="0" destOrd="0" presId="urn:microsoft.com/office/officeart/2005/8/layout/radial1"/>
    <dgm:cxn modelId="{9CFF5DAE-2FD9-4D7E-B389-A37BA94F1881}" type="presOf" srcId="{9361C9E4-23DE-41ED-83F0-D2BA9C71CCAB}" destId="{4EB4200E-5147-4613-B00E-37F01E20E7E2}" srcOrd="0" destOrd="0" presId="urn:microsoft.com/office/officeart/2005/8/layout/radial1"/>
    <dgm:cxn modelId="{D58F1CB2-B4BC-4BAF-9F19-75CB19AA780D}" type="presOf" srcId="{7BAC28E3-94A4-4431-A57B-42515451BE27}" destId="{C2C1BDEB-CF88-43F2-B794-21629DFCB709}" srcOrd="0" destOrd="0" presId="urn:microsoft.com/office/officeart/2005/8/layout/radial1"/>
    <dgm:cxn modelId="{9F0D101C-7215-4140-A0F4-53CC8AEABE93}" type="presOf" srcId="{F57234EA-FA49-4BED-970F-941858D1BE71}" destId="{2BCC0BA0-CC2F-40F4-8457-BBC2276D072E}" srcOrd="1" destOrd="0" presId="urn:microsoft.com/office/officeart/2005/8/layout/radial1"/>
    <dgm:cxn modelId="{21FEF598-A98B-46D6-A595-D2818C0F7A7E}" type="presOf" srcId="{2B6A9C8B-FA7B-46EE-AF78-0541C5B8E88E}" destId="{B10381DC-B322-4C87-826A-4C05236573A9}" srcOrd="0" destOrd="0" presId="urn:microsoft.com/office/officeart/2005/8/layout/radial1"/>
    <dgm:cxn modelId="{BA226B5B-7B3C-483E-B5B8-34FE851F825F}" srcId="{F713D991-0C06-44EE-BEA4-8E4C8788152E}" destId="{B587F14D-3C1D-4E65-8006-16587462E946}" srcOrd="0" destOrd="0" parTransId="{08C1155E-D899-4B5B-9BDB-D3CCFF3A9765}" sibTransId="{0724DBAB-3243-4A36-9D4E-AF470B19A6FA}"/>
    <dgm:cxn modelId="{A62715AB-892D-4870-B9B3-D8FB9BBB656F}" type="presOf" srcId="{B587F14D-3C1D-4E65-8006-16587462E946}" destId="{036F17FE-36B8-499B-A379-9AC00B12284D}" srcOrd="0" destOrd="0" presId="urn:microsoft.com/office/officeart/2005/8/layout/radial1"/>
    <dgm:cxn modelId="{7341D4AB-5923-4237-9AFE-21873CC6CC28}" srcId="{B587F14D-3C1D-4E65-8006-16587462E946}" destId="{E7DC79C5-A790-4148-A035-CAFDB257C3A9}" srcOrd="3" destOrd="0" parTransId="{321BD475-9EE4-4B2D-9B79-E258E65D7D5F}" sibTransId="{84E0E990-E8EE-4EB3-8D7A-8D67FBF928F7}"/>
    <dgm:cxn modelId="{893D8073-1DCA-4E75-A8A3-22181434619D}" type="presOf" srcId="{5AFAF78B-096B-4D33-B8B9-F4C18961304B}" destId="{72AAD282-A0AE-4A04-ADB8-395C095FA10E}" srcOrd="0" destOrd="0" presId="urn:microsoft.com/office/officeart/2005/8/layout/radial1"/>
    <dgm:cxn modelId="{80DE7AA2-B8C6-4884-847B-EDD22BB13A4B}" type="presOf" srcId="{8B28BFA7-8E6B-46C8-B6CB-15944467163F}" destId="{BF441E5A-B510-4DA6-B8F8-95067152B9C3}" srcOrd="0" destOrd="0" presId="urn:microsoft.com/office/officeart/2005/8/layout/radial1"/>
    <dgm:cxn modelId="{08D2A79E-869C-4DCF-B906-6A72C759D133}" type="presOf" srcId="{E7DC79C5-A790-4148-A035-CAFDB257C3A9}" destId="{7B2EC14A-FB5A-4CA8-B616-7E1995459C1A}" srcOrd="0" destOrd="0" presId="urn:microsoft.com/office/officeart/2005/8/layout/radial1"/>
    <dgm:cxn modelId="{AB52F848-F97B-427D-B2B8-268C8D9F1436}" type="presOf" srcId="{F713D991-0C06-44EE-BEA4-8E4C8788152E}" destId="{FBB378E0-2170-42D6-8146-33B426A7C729}" srcOrd="0" destOrd="0" presId="urn:microsoft.com/office/officeart/2005/8/layout/radial1"/>
    <dgm:cxn modelId="{41CF2E74-5732-45A1-AD1E-1E77815B7033}" type="presParOf" srcId="{FBB378E0-2170-42D6-8146-33B426A7C729}" destId="{036F17FE-36B8-499B-A379-9AC00B12284D}" srcOrd="0" destOrd="0" presId="urn:microsoft.com/office/officeart/2005/8/layout/radial1"/>
    <dgm:cxn modelId="{74135484-830E-49F3-BBE3-CC2D074FD4F8}" type="presParOf" srcId="{FBB378E0-2170-42D6-8146-33B426A7C729}" destId="{D49F48EE-50E9-4957-9B63-7E1571F6415D}" srcOrd="1" destOrd="0" presId="urn:microsoft.com/office/officeart/2005/8/layout/radial1"/>
    <dgm:cxn modelId="{53F8CA9D-70AE-4BC2-8A55-950C634D30E6}" type="presParOf" srcId="{D49F48EE-50E9-4957-9B63-7E1571F6415D}" destId="{2BCC0BA0-CC2F-40F4-8457-BBC2276D072E}" srcOrd="0" destOrd="0" presId="urn:microsoft.com/office/officeart/2005/8/layout/radial1"/>
    <dgm:cxn modelId="{B323E074-AA67-4D69-BD02-5C376529A7A0}" type="presParOf" srcId="{FBB378E0-2170-42D6-8146-33B426A7C729}" destId="{23BFEB2A-A5B1-4117-BCB4-95B42CB3FDC6}" srcOrd="2" destOrd="0" presId="urn:microsoft.com/office/officeart/2005/8/layout/radial1"/>
    <dgm:cxn modelId="{E6390615-CEEE-4608-9C29-D51000BE80EC}" type="presParOf" srcId="{FBB378E0-2170-42D6-8146-33B426A7C729}" destId="{72AAD282-A0AE-4A04-ADB8-395C095FA10E}" srcOrd="3" destOrd="0" presId="urn:microsoft.com/office/officeart/2005/8/layout/radial1"/>
    <dgm:cxn modelId="{E88B1CD9-4710-45A7-8268-08059FDA7AA5}" type="presParOf" srcId="{72AAD282-A0AE-4A04-ADB8-395C095FA10E}" destId="{75FC7BEC-06A7-40C0-80F7-B858CCF16496}" srcOrd="0" destOrd="0" presId="urn:microsoft.com/office/officeart/2005/8/layout/radial1"/>
    <dgm:cxn modelId="{C11BA913-0D24-4E83-AC02-4030141B3FDC}" type="presParOf" srcId="{FBB378E0-2170-42D6-8146-33B426A7C729}" destId="{C2C1BDEB-CF88-43F2-B794-21629DFCB709}" srcOrd="4" destOrd="0" presId="urn:microsoft.com/office/officeart/2005/8/layout/radial1"/>
    <dgm:cxn modelId="{C056F761-9685-489E-957D-9D54A3387FED}" type="presParOf" srcId="{FBB378E0-2170-42D6-8146-33B426A7C729}" destId="{D43B08D0-6C26-43B3-BC7B-7ECCAF6B8B2C}" srcOrd="5" destOrd="0" presId="urn:microsoft.com/office/officeart/2005/8/layout/radial1"/>
    <dgm:cxn modelId="{5993DA80-7408-448A-BB8D-C46E070350F8}" type="presParOf" srcId="{D43B08D0-6C26-43B3-BC7B-7ECCAF6B8B2C}" destId="{94EAD84E-4A75-4B8E-9D40-016CA2521D4C}" srcOrd="0" destOrd="0" presId="urn:microsoft.com/office/officeart/2005/8/layout/radial1"/>
    <dgm:cxn modelId="{64B138DE-614E-4B35-A0C3-A5E2D90D868A}" type="presParOf" srcId="{FBB378E0-2170-42D6-8146-33B426A7C729}" destId="{B10381DC-B322-4C87-826A-4C05236573A9}" srcOrd="6" destOrd="0" presId="urn:microsoft.com/office/officeart/2005/8/layout/radial1"/>
    <dgm:cxn modelId="{DEE6A68B-1DC3-44C8-952D-CC7D3DF3EDC1}" type="presParOf" srcId="{FBB378E0-2170-42D6-8146-33B426A7C729}" destId="{FC73B5E1-6A15-459E-B648-4440CAC3C550}" srcOrd="7" destOrd="0" presId="urn:microsoft.com/office/officeart/2005/8/layout/radial1"/>
    <dgm:cxn modelId="{59DC4A61-9FF7-40F8-A490-F588B434F83C}" type="presParOf" srcId="{FC73B5E1-6A15-459E-B648-4440CAC3C550}" destId="{DAFAC417-E428-4693-A5FE-8C994C94EFA6}" srcOrd="0" destOrd="0" presId="urn:microsoft.com/office/officeart/2005/8/layout/radial1"/>
    <dgm:cxn modelId="{01B8B02A-AC2D-4D5D-BA25-1268AF2D71B1}" type="presParOf" srcId="{FBB378E0-2170-42D6-8146-33B426A7C729}" destId="{7B2EC14A-FB5A-4CA8-B616-7E1995459C1A}" srcOrd="8" destOrd="0" presId="urn:microsoft.com/office/officeart/2005/8/layout/radial1"/>
    <dgm:cxn modelId="{7BE313CD-E267-4621-9C31-5A4517F6C779}" type="presParOf" srcId="{FBB378E0-2170-42D6-8146-33B426A7C729}" destId="{BF441E5A-B510-4DA6-B8F8-95067152B9C3}" srcOrd="9" destOrd="0" presId="urn:microsoft.com/office/officeart/2005/8/layout/radial1"/>
    <dgm:cxn modelId="{21629643-43EE-4DC7-ADD1-B2110B6DC725}" type="presParOf" srcId="{BF441E5A-B510-4DA6-B8F8-95067152B9C3}" destId="{F270B4FC-00B4-4A0C-94E9-781CD3ED7D05}" srcOrd="0" destOrd="0" presId="urn:microsoft.com/office/officeart/2005/8/layout/radial1"/>
    <dgm:cxn modelId="{BF40369F-F389-4975-ABFE-A0C482705597}" type="presParOf" srcId="{FBB378E0-2170-42D6-8146-33B426A7C729}" destId="{4EB4200E-5147-4613-B00E-37F01E20E7E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EC67E-D20D-4E30-A4E5-D63D66525E54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4BA285-0C9F-4781-9544-2C9744ED98C5}">
      <dgm:prSet phldrT="[Text]"/>
      <dgm:spPr/>
      <dgm:t>
        <a:bodyPr/>
        <a:lstStyle/>
        <a:p>
          <a:r>
            <a:rPr lang="en-US" dirty="0" err="1" smtClean="0"/>
            <a:t>ফসল</a:t>
          </a:r>
          <a:r>
            <a:rPr lang="en-US" dirty="0" smtClean="0"/>
            <a:t> </a:t>
          </a:r>
          <a:r>
            <a:rPr lang="en-US" dirty="0" err="1" smtClean="0"/>
            <a:t>উৎপাদন</a:t>
          </a:r>
          <a:endParaRPr lang="en-US" dirty="0"/>
        </a:p>
      </dgm:t>
    </dgm:pt>
    <dgm:pt modelId="{E7785EED-0110-4E00-A010-FC9714BBBDF9}" type="parTrans" cxnId="{D04B938F-124D-45BD-98C9-C15FFE356B86}">
      <dgm:prSet/>
      <dgm:spPr/>
      <dgm:t>
        <a:bodyPr/>
        <a:lstStyle/>
        <a:p>
          <a:endParaRPr lang="en-US"/>
        </a:p>
      </dgm:t>
    </dgm:pt>
    <dgm:pt modelId="{E8467816-08BC-425B-A06C-9839F303DABC}" type="sibTrans" cxnId="{D04B938F-124D-45BD-98C9-C15FFE356B86}">
      <dgm:prSet/>
      <dgm:spPr/>
      <dgm:t>
        <a:bodyPr/>
        <a:lstStyle/>
        <a:p>
          <a:endParaRPr lang="en-US"/>
        </a:p>
      </dgm:t>
    </dgm:pt>
    <dgm:pt modelId="{0F41F2BA-80CE-45BA-AE53-04E07B8675F7}">
      <dgm:prSet phldrT="[Text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2400" dirty="0" err="1" smtClean="0"/>
            <a:t>কোদাল</a:t>
          </a:r>
          <a:endParaRPr lang="en-US" sz="1800" dirty="0"/>
        </a:p>
      </dgm:t>
    </dgm:pt>
    <dgm:pt modelId="{FA8ACFAD-326D-43EE-908C-6F878D3B050E}" type="parTrans" cxnId="{09A16206-3763-48D3-8E52-EF6A1A7AF0F0}">
      <dgm:prSet/>
      <dgm:spPr/>
      <dgm:t>
        <a:bodyPr/>
        <a:lstStyle/>
        <a:p>
          <a:endParaRPr lang="en-US"/>
        </a:p>
      </dgm:t>
    </dgm:pt>
    <dgm:pt modelId="{5D7FF7CD-A4C2-4003-94AD-5DE63A9FAEF4}" type="sibTrans" cxnId="{09A16206-3763-48D3-8E52-EF6A1A7AF0F0}">
      <dgm:prSet/>
      <dgm:spPr/>
      <dgm:t>
        <a:bodyPr/>
        <a:lstStyle/>
        <a:p>
          <a:endParaRPr lang="en-US"/>
        </a:p>
      </dgm:t>
    </dgm:pt>
    <dgm:pt modelId="{99510E2C-BE92-4703-BC75-0AF1CCF1F18C}">
      <dgm:prSet phldrT="[Text]" custT="1"/>
      <dgm:spPr/>
      <dgm:t>
        <a:bodyPr/>
        <a:lstStyle/>
        <a:p>
          <a:r>
            <a:rPr lang="en-US" sz="3100" dirty="0" smtClean="0"/>
            <a:t> </a:t>
          </a:r>
          <a:r>
            <a:rPr lang="en-US" sz="2800" dirty="0" err="1" smtClean="0"/>
            <a:t>লাঙ্গল</a:t>
          </a:r>
          <a:endParaRPr lang="en-US" sz="3100" dirty="0"/>
        </a:p>
      </dgm:t>
    </dgm:pt>
    <dgm:pt modelId="{C1AAF6FE-C494-4B04-94D2-1CC0CB464577}" type="parTrans" cxnId="{89B9CF27-4D7A-4161-A37C-3061C4A09C62}">
      <dgm:prSet/>
      <dgm:spPr/>
      <dgm:t>
        <a:bodyPr/>
        <a:lstStyle/>
        <a:p>
          <a:endParaRPr lang="en-US"/>
        </a:p>
      </dgm:t>
    </dgm:pt>
    <dgm:pt modelId="{D92AB1EE-06FE-4261-BFD3-CFBFCF890A77}" type="sibTrans" cxnId="{89B9CF27-4D7A-4161-A37C-3061C4A09C62}">
      <dgm:prSet/>
      <dgm:spPr/>
      <dgm:t>
        <a:bodyPr/>
        <a:lstStyle/>
        <a:p>
          <a:endParaRPr lang="en-US"/>
        </a:p>
      </dgm:t>
    </dgm:pt>
    <dgm:pt modelId="{85829359-B281-4384-87DB-65288E6157B8}">
      <dgm:prSet phldrT="[Text]" custT="1"/>
      <dgm:spPr/>
      <dgm:t>
        <a:bodyPr/>
        <a:lstStyle/>
        <a:p>
          <a:r>
            <a:rPr lang="en-US" sz="3200" dirty="0" err="1" smtClean="0"/>
            <a:t>কাস্তে</a:t>
          </a:r>
          <a:r>
            <a:rPr lang="en-US" sz="3200" dirty="0" smtClean="0"/>
            <a:t> </a:t>
          </a:r>
          <a:endParaRPr lang="en-US" sz="3200" dirty="0"/>
        </a:p>
      </dgm:t>
    </dgm:pt>
    <dgm:pt modelId="{9D2AFC4F-F156-4A0E-A4D8-2458D689D0BE}" type="parTrans" cxnId="{92F1BF1E-6C1D-492D-8CA8-69C73B2B734C}">
      <dgm:prSet/>
      <dgm:spPr/>
      <dgm:t>
        <a:bodyPr/>
        <a:lstStyle/>
        <a:p>
          <a:endParaRPr lang="en-US"/>
        </a:p>
      </dgm:t>
    </dgm:pt>
    <dgm:pt modelId="{61DFF694-6056-46C4-A55F-91E8E17467F4}" type="sibTrans" cxnId="{92F1BF1E-6C1D-492D-8CA8-69C73B2B734C}">
      <dgm:prSet/>
      <dgm:spPr/>
      <dgm:t>
        <a:bodyPr/>
        <a:lstStyle/>
        <a:p>
          <a:endParaRPr lang="en-US"/>
        </a:p>
      </dgm:t>
    </dgm:pt>
    <dgm:pt modelId="{A06A1D10-6C81-4DCD-B249-FC66F7FA232E}">
      <dgm:prSet phldrT="[Text]" custT="1"/>
      <dgm:spPr/>
      <dgm:t>
        <a:bodyPr/>
        <a:lstStyle/>
        <a:p>
          <a:r>
            <a:rPr lang="en-US" sz="3200" dirty="0" err="1" smtClean="0"/>
            <a:t>ট্রাক্টর</a:t>
          </a:r>
          <a:r>
            <a:rPr lang="en-US" sz="2500" dirty="0" smtClean="0"/>
            <a:t> </a:t>
          </a:r>
          <a:endParaRPr lang="en-US" sz="2500" dirty="0"/>
        </a:p>
      </dgm:t>
    </dgm:pt>
    <dgm:pt modelId="{4A147E75-F28E-4DD5-9A97-2591BFE0C281}" type="parTrans" cxnId="{DF1D80E1-59C4-4DC2-9407-650C541AD96F}">
      <dgm:prSet/>
      <dgm:spPr/>
      <dgm:t>
        <a:bodyPr/>
        <a:lstStyle/>
        <a:p>
          <a:endParaRPr lang="en-US"/>
        </a:p>
      </dgm:t>
    </dgm:pt>
    <dgm:pt modelId="{419961BF-4F3E-4584-A859-2481A6AD46C1}" type="sibTrans" cxnId="{DF1D80E1-59C4-4DC2-9407-650C541AD96F}">
      <dgm:prSet/>
      <dgm:spPr/>
      <dgm:t>
        <a:bodyPr/>
        <a:lstStyle/>
        <a:p>
          <a:endParaRPr lang="en-US"/>
        </a:p>
      </dgm:t>
    </dgm:pt>
    <dgm:pt modelId="{D7460D9B-902A-4FD1-BAA4-C7E9CA036560}" type="pres">
      <dgm:prSet presAssocID="{CA6EC67E-D20D-4E30-A4E5-D63D66525E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08059-3C5E-4552-BCFB-7014A8F20E8D}" type="pres">
      <dgm:prSet presAssocID="{384BA285-0C9F-4781-9544-2C9744ED98C5}" presName="centerShape" presStyleLbl="node0" presStyleIdx="0" presStyleCnt="1"/>
      <dgm:spPr/>
      <dgm:t>
        <a:bodyPr/>
        <a:lstStyle/>
        <a:p>
          <a:endParaRPr lang="en-US"/>
        </a:p>
      </dgm:t>
    </dgm:pt>
    <dgm:pt modelId="{998A8B36-865A-4060-B97C-F3F7F7E530C3}" type="pres">
      <dgm:prSet presAssocID="{FA8ACFAD-326D-43EE-908C-6F878D3B050E}" presName="Name9" presStyleLbl="parChTrans1D2" presStyleIdx="0" presStyleCnt="4"/>
      <dgm:spPr/>
      <dgm:t>
        <a:bodyPr/>
        <a:lstStyle/>
        <a:p>
          <a:endParaRPr lang="en-US"/>
        </a:p>
      </dgm:t>
    </dgm:pt>
    <dgm:pt modelId="{7695791A-E7FF-4879-A716-7DAE9F1509AE}" type="pres">
      <dgm:prSet presAssocID="{FA8ACFAD-326D-43EE-908C-6F878D3B050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DD58B3D-2C0B-4F61-AEEA-FC9628B2E2C3}" type="pres">
      <dgm:prSet presAssocID="{0F41F2BA-80CE-45BA-AE53-04E07B8675F7}" presName="node" presStyleLbl="node1" presStyleIdx="0" presStyleCnt="4" custRadScaleRad="90746" custRadScaleInc="-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21BF-1CFA-4857-A935-6C2DBF02B9EE}" type="pres">
      <dgm:prSet presAssocID="{C1AAF6FE-C494-4B04-94D2-1CC0CB464577}" presName="Name9" presStyleLbl="parChTrans1D2" presStyleIdx="1" presStyleCnt="4"/>
      <dgm:spPr/>
      <dgm:t>
        <a:bodyPr/>
        <a:lstStyle/>
        <a:p>
          <a:endParaRPr lang="en-US"/>
        </a:p>
      </dgm:t>
    </dgm:pt>
    <dgm:pt modelId="{B798C72A-16E8-42E6-B9E3-24CBD36A1485}" type="pres">
      <dgm:prSet presAssocID="{C1AAF6FE-C494-4B04-94D2-1CC0CB46457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ECA3F1F-8A1C-42ED-BDB3-D5B2B044221D}" type="pres">
      <dgm:prSet presAssocID="{99510E2C-BE92-4703-BC75-0AF1CCF1F1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EB76F-1F49-460F-B0F4-48AB52A056CC}" type="pres">
      <dgm:prSet presAssocID="{9D2AFC4F-F156-4A0E-A4D8-2458D689D0BE}" presName="Name9" presStyleLbl="parChTrans1D2" presStyleIdx="2" presStyleCnt="4"/>
      <dgm:spPr/>
      <dgm:t>
        <a:bodyPr/>
        <a:lstStyle/>
        <a:p>
          <a:endParaRPr lang="en-US"/>
        </a:p>
      </dgm:t>
    </dgm:pt>
    <dgm:pt modelId="{343E8DD3-9EAB-4484-98B0-B1AEB0FFF1CA}" type="pres">
      <dgm:prSet presAssocID="{9D2AFC4F-F156-4A0E-A4D8-2458D689D0B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D214FF3-82F7-4B9D-8028-9E8548EA3B03}" type="pres">
      <dgm:prSet presAssocID="{85829359-B281-4384-87DB-65288E6157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289C-676A-4161-A027-2ED715455FF7}" type="pres">
      <dgm:prSet presAssocID="{4A147E75-F28E-4DD5-9A97-2591BFE0C281}" presName="Name9" presStyleLbl="parChTrans1D2" presStyleIdx="3" presStyleCnt="4"/>
      <dgm:spPr/>
      <dgm:t>
        <a:bodyPr/>
        <a:lstStyle/>
        <a:p>
          <a:endParaRPr lang="en-US"/>
        </a:p>
      </dgm:t>
    </dgm:pt>
    <dgm:pt modelId="{FDF071D6-13CA-4C27-BF6B-DD09DA238FEE}" type="pres">
      <dgm:prSet presAssocID="{4A147E75-F28E-4DD5-9A97-2591BFE0C28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F7EBBBE-6AB9-4811-8DF1-306C3955AE65}" type="pres">
      <dgm:prSet presAssocID="{A06A1D10-6C81-4DCD-B249-FC66F7FA23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12BE3-BCBB-41E3-86DA-8D6342809C5E}" type="presOf" srcId="{85829359-B281-4384-87DB-65288E6157B8}" destId="{CD214FF3-82F7-4B9D-8028-9E8548EA3B03}" srcOrd="0" destOrd="0" presId="urn:microsoft.com/office/officeart/2005/8/layout/radial1"/>
    <dgm:cxn modelId="{89B9CF27-4D7A-4161-A37C-3061C4A09C62}" srcId="{384BA285-0C9F-4781-9544-2C9744ED98C5}" destId="{99510E2C-BE92-4703-BC75-0AF1CCF1F18C}" srcOrd="1" destOrd="0" parTransId="{C1AAF6FE-C494-4B04-94D2-1CC0CB464577}" sibTransId="{D92AB1EE-06FE-4261-BFD3-CFBFCF890A77}"/>
    <dgm:cxn modelId="{38EE242A-86AD-4923-9DBD-83B0B1F490E1}" type="presOf" srcId="{0F41F2BA-80CE-45BA-AE53-04E07B8675F7}" destId="{7DD58B3D-2C0B-4F61-AEEA-FC9628B2E2C3}" srcOrd="0" destOrd="0" presId="urn:microsoft.com/office/officeart/2005/8/layout/radial1"/>
    <dgm:cxn modelId="{152119D9-C78B-4DA8-8AB7-005FDC8B4CE8}" type="presOf" srcId="{99510E2C-BE92-4703-BC75-0AF1CCF1F18C}" destId="{BECA3F1F-8A1C-42ED-BDB3-D5B2B044221D}" srcOrd="0" destOrd="0" presId="urn:microsoft.com/office/officeart/2005/8/layout/radial1"/>
    <dgm:cxn modelId="{171AFC9C-998D-406F-8C4D-7E6E1E92F163}" type="presOf" srcId="{4A147E75-F28E-4DD5-9A97-2591BFE0C281}" destId="{FDF071D6-13CA-4C27-BF6B-DD09DA238FEE}" srcOrd="1" destOrd="0" presId="urn:microsoft.com/office/officeart/2005/8/layout/radial1"/>
    <dgm:cxn modelId="{92F1BF1E-6C1D-492D-8CA8-69C73B2B734C}" srcId="{384BA285-0C9F-4781-9544-2C9744ED98C5}" destId="{85829359-B281-4384-87DB-65288E6157B8}" srcOrd="2" destOrd="0" parTransId="{9D2AFC4F-F156-4A0E-A4D8-2458D689D0BE}" sibTransId="{61DFF694-6056-46C4-A55F-91E8E17467F4}"/>
    <dgm:cxn modelId="{C95739AE-2E46-4954-ABB7-03657EE98AAA}" type="presOf" srcId="{9D2AFC4F-F156-4A0E-A4D8-2458D689D0BE}" destId="{1A0EB76F-1F49-460F-B0F4-48AB52A056CC}" srcOrd="0" destOrd="0" presId="urn:microsoft.com/office/officeart/2005/8/layout/radial1"/>
    <dgm:cxn modelId="{D4281650-784E-449A-BA70-1262143C3474}" type="presOf" srcId="{C1AAF6FE-C494-4B04-94D2-1CC0CB464577}" destId="{BA0D21BF-1CFA-4857-A935-6C2DBF02B9EE}" srcOrd="0" destOrd="0" presId="urn:microsoft.com/office/officeart/2005/8/layout/radial1"/>
    <dgm:cxn modelId="{71303ABD-D3F8-438F-8CB1-5EDC0A274DE6}" type="presOf" srcId="{CA6EC67E-D20D-4E30-A4E5-D63D66525E54}" destId="{D7460D9B-902A-4FD1-BAA4-C7E9CA036560}" srcOrd="0" destOrd="0" presId="urn:microsoft.com/office/officeart/2005/8/layout/radial1"/>
    <dgm:cxn modelId="{94E191EF-8A19-4ADC-895C-36D72D6C2331}" type="presOf" srcId="{C1AAF6FE-C494-4B04-94D2-1CC0CB464577}" destId="{B798C72A-16E8-42E6-B9E3-24CBD36A1485}" srcOrd="1" destOrd="0" presId="urn:microsoft.com/office/officeart/2005/8/layout/radial1"/>
    <dgm:cxn modelId="{A07C8F5C-61C4-482A-9839-2C60698FF593}" type="presOf" srcId="{A06A1D10-6C81-4DCD-B249-FC66F7FA232E}" destId="{3F7EBBBE-6AB9-4811-8DF1-306C3955AE65}" srcOrd="0" destOrd="0" presId="urn:microsoft.com/office/officeart/2005/8/layout/radial1"/>
    <dgm:cxn modelId="{A9CABED0-75FC-44E0-9A1C-BE20448C55B6}" type="presOf" srcId="{FA8ACFAD-326D-43EE-908C-6F878D3B050E}" destId="{998A8B36-865A-4060-B97C-F3F7F7E530C3}" srcOrd="0" destOrd="0" presId="urn:microsoft.com/office/officeart/2005/8/layout/radial1"/>
    <dgm:cxn modelId="{7D2BFA8E-B0D5-43F5-92CC-B4FFD86F8A98}" type="presOf" srcId="{384BA285-0C9F-4781-9544-2C9744ED98C5}" destId="{ECF08059-3C5E-4552-BCFB-7014A8F20E8D}" srcOrd="0" destOrd="0" presId="urn:microsoft.com/office/officeart/2005/8/layout/radial1"/>
    <dgm:cxn modelId="{CBAAC670-EBBE-4922-A129-A1B47B3DB13B}" type="presOf" srcId="{FA8ACFAD-326D-43EE-908C-6F878D3B050E}" destId="{7695791A-E7FF-4879-A716-7DAE9F1509AE}" srcOrd="1" destOrd="0" presId="urn:microsoft.com/office/officeart/2005/8/layout/radial1"/>
    <dgm:cxn modelId="{DF1D80E1-59C4-4DC2-9407-650C541AD96F}" srcId="{384BA285-0C9F-4781-9544-2C9744ED98C5}" destId="{A06A1D10-6C81-4DCD-B249-FC66F7FA232E}" srcOrd="3" destOrd="0" parTransId="{4A147E75-F28E-4DD5-9A97-2591BFE0C281}" sibTransId="{419961BF-4F3E-4584-A859-2481A6AD46C1}"/>
    <dgm:cxn modelId="{6C966BC8-0395-44C2-8799-A94460A7E5D1}" type="presOf" srcId="{4A147E75-F28E-4DD5-9A97-2591BFE0C281}" destId="{5421289C-676A-4161-A027-2ED715455FF7}" srcOrd="0" destOrd="0" presId="urn:microsoft.com/office/officeart/2005/8/layout/radial1"/>
    <dgm:cxn modelId="{D04B938F-124D-45BD-98C9-C15FFE356B86}" srcId="{CA6EC67E-D20D-4E30-A4E5-D63D66525E54}" destId="{384BA285-0C9F-4781-9544-2C9744ED98C5}" srcOrd="0" destOrd="0" parTransId="{E7785EED-0110-4E00-A010-FC9714BBBDF9}" sibTransId="{E8467816-08BC-425B-A06C-9839F303DABC}"/>
    <dgm:cxn modelId="{3148BC28-AD7F-49D0-9340-DFCC661888DC}" type="presOf" srcId="{9D2AFC4F-F156-4A0E-A4D8-2458D689D0BE}" destId="{343E8DD3-9EAB-4484-98B0-B1AEB0FFF1CA}" srcOrd="1" destOrd="0" presId="urn:microsoft.com/office/officeart/2005/8/layout/radial1"/>
    <dgm:cxn modelId="{09A16206-3763-48D3-8E52-EF6A1A7AF0F0}" srcId="{384BA285-0C9F-4781-9544-2C9744ED98C5}" destId="{0F41F2BA-80CE-45BA-AE53-04E07B8675F7}" srcOrd="0" destOrd="0" parTransId="{FA8ACFAD-326D-43EE-908C-6F878D3B050E}" sibTransId="{5D7FF7CD-A4C2-4003-94AD-5DE63A9FAEF4}"/>
    <dgm:cxn modelId="{4C64324E-A90C-49F2-89DF-5B03193B3580}" type="presParOf" srcId="{D7460D9B-902A-4FD1-BAA4-C7E9CA036560}" destId="{ECF08059-3C5E-4552-BCFB-7014A8F20E8D}" srcOrd="0" destOrd="0" presId="urn:microsoft.com/office/officeart/2005/8/layout/radial1"/>
    <dgm:cxn modelId="{ED2A7D30-E2B5-4736-9C0F-80D980B515BC}" type="presParOf" srcId="{D7460D9B-902A-4FD1-BAA4-C7E9CA036560}" destId="{998A8B36-865A-4060-B97C-F3F7F7E530C3}" srcOrd="1" destOrd="0" presId="urn:microsoft.com/office/officeart/2005/8/layout/radial1"/>
    <dgm:cxn modelId="{19E1B340-255B-40C3-AE4E-EF64074639D5}" type="presParOf" srcId="{998A8B36-865A-4060-B97C-F3F7F7E530C3}" destId="{7695791A-E7FF-4879-A716-7DAE9F1509AE}" srcOrd="0" destOrd="0" presId="urn:microsoft.com/office/officeart/2005/8/layout/radial1"/>
    <dgm:cxn modelId="{0E135DDF-4872-4DB3-8E7E-B10FDBD26FEC}" type="presParOf" srcId="{D7460D9B-902A-4FD1-BAA4-C7E9CA036560}" destId="{7DD58B3D-2C0B-4F61-AEEA-FC9628B2E2C3}" srcOrd="2" destOrd="0" presId="urn:microsoft.com/office/officeart/2005/8/layout/radial1"/>
    <dgm:cxn modelId="{DE50C541-0E84-4550-BE62-C93DEEBD101B}" type="presParOf" srcId="{D7460D9B-902A-4FD1-BAA4-C7E9CA036560}" destId="{BA0D21BF-1CFA-4857-A935-6C2DBF02B9EE}" srcOrd="3" destOrd="0" presId="urn:microsoft.com/office/officeart/2005/8/layout/radial1"/>
    <dgm:cxn modelId="{9E310173-7F28-4ED9-9635-12AEA23371C1}" type="presParOf" srcId="{BA0D21BF-1CFA-4857-A935-6C2DBF02B9EE}" destId="{B798C72A-16E8-42E6-B9E3-24CBD36A1485}" srcOrd="0" destOrd="0" presId="urn:microsoft.com/office/officeart/2005/8/layout/radial1"/>
    <dgm:cxn modelId="{E774A209-EBA2-4BD1-86D8-4E4FA08B441A}" type="presParOf" srcId="{D7460D9B-902A-4FD1-BAA4-C7E9CA036560}" destId="{BECA3F1F-8A1C-42ED-BDB3-D5B2B044221D}" srcOrd="4" destOrd="0" presId="urn:microsoft.com/office/officeart/2005/8/layout/radial1"/>
    <dgm:cxn modelId="{FE670F52-501B-4607-8368-57EA320C56B8}" type="presParOf" srcId="{D7460D9B-902A-4FD1-BAA4-C7E9CA036560}" destId="{1A0EB76F-1F49-460F-B0F4-48AB52A056CC}" srcOrd="5" destOrd="0" presId="urn:microsoft.com/office/officeart/2005/8/layout/radial1"/>
    <dgm:cxn modelId="{0CF5EACF-8C38-4DE9-BF6C-B1AC9780D9B4}" type="presParOf" srcId="{1A0EB76F-1F49-460F-B0F4-48AB52A056CC}" destId="{343E8DD3-9EAB-4484-98B0-B1AEB0FFF1CA}" srcOrd="0" destOrd="0" presId="urn:microsoft.com/office/officeart/2005/8/layout/radial1"/>
    <dgm:cxn modelId="{FC249E92-CAEB-488C-892B-54544B98A201}" type="presParOf" srcId="{D7460D9B-902A-4FD1-BAA4-C7E9CA036560}" destId="{CD214FF3-82F7-4B9D-8028-9E8548EA3B03}" srcOrd="6" destOrd="0" presId="urn:microsoft.com/office/officeart/2005/8/layout/radial1"/>
    <dgm:cxn modelId="{F1360A1F-08E5-49BF-8978-EA81B6FE9970}" type="presParOf" srcId="{D7460D9B-902A-4FD1-BAA4-C7E9CA036560}" destId="{5421289C-676A-4161-A027-2ED715455FF7}" srcOrd="7" destOrd="0" presId="urn:microsoft.com/office/officeart/2005/8/layout/radial1"/>
    <dgm:cxn modelId="{B7895C0B-C93B-44D0-A616-23A154CEFC77}" type="presParOf" srcId="{5421289C-676A-4161-A027-2ED715455FF7}" destId="{FDF071D6-13CA-4C27-BF6B-DD09DA238FEE}" srcOrd="0" destOrd="0" presId="urn:microsoft.com/office/officeart/2005/8/layout/radial1"/>
    <dgm:cxn modelId="{08EBCACE-614E-43B1-B292-DCB4EE899DA0}" type="presParOf" srcId="{D7460D9B-902A-4FD1-BAA4-C7E9CA036560}" destId="{3F7EBBBE-6AB9-4811-8DF1-306C3955AE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77F8C-F95C-4B25-B1E8-E7B3E2A0453F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/>
            <a:t>পড়াশোনা</a:t>
          </a:r>
          <a:endParaRPr lang="en-US" sz="1900" kern="1200" dirty="0"/>
        </a:p>
      </dsp:txBody>
      <dsp:txXfrm>
        <a:off x="3536355" y="2181688"/>
        <a:ext cx="1055289" cy="1055289"/>
      </dsp:txXfrm>
    </dsp:sp>
    <dsp:sp modelId="{E0B3C3F3-AF67-4C06-A142-4DB3BBA14FE7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390DF4FB-6FF8-44F3-8A54-4FEF0B9E6505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 </a:t>
          </a:r>
          <a:r>
            <a:rPr lang="bn-IN" sz="3200" kern="1200" dirty="0" smtClean="0"/>
            <a:t>খাতা</a:t>
          </a:r>
          <a:endParaRPr lang="en-US" sz="4000" kern="1200" dirty="0"/>
        </a:p>
      </dsp:txBody>
      <dsp:txXfrm>
        <a:off x="3536355" y="238017"/>
        <a:ext cx="1055289" cy="1055289"/>
      </dsp:txXfrm>
    </dsp:sp>
    <dsp:sp modelId="{3962DC2F-3E15-44E8-A01E-4CB81FA96F62}">
      <dsp:nvSpPr>
        <dsp:cNvPr id="0" name=""/>
        <dsp:cNvSpPr/>
      </dsp:nvSpPr>
      <dsp:spPr>
        <a:xfrm rot="19800000">
          <a:off x="4680001" y="2206890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4352" y="2212133"/>
        <a:ext cx="22563" cy="22563"/>
      </dsp:txXfrm>
    </dsp:sp>
    <dsp:sp modelId="{A08F62FA-BBBB-4593-B945-CE2CD860B5C9}">
      <dsp:nvSpPr>
        <dsp:cNvPr id="0" name=""/>
        <dsp:cNvSpPr/>
      </dsp:nvSpPr>
      <dsp:spPr>
        <a:xfrm>
          <a:off x="5001066" y="991295"/>
          <a:ext cx="1492405" cy="1492405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 চক</a:t>
          </a:r>
          <a:endParaRPr lang="en-US" sz="4400" kern="1200" dirty="0"/>
        </a:p>
      </dsp:txBody>
      <dsp:txXfrm>
        <a:off x="5219624" y="1209853"/>
        <a:ext cx="1055289" cy="1055289"/>
      </dsp:txXfrm>
    </dsp:sp>
    <dsp:sp modelId="{C0324909-A5B7-4BD3-A109-2F3E96AA66D0}">
      <dsp:nvSpPr>
        <dsp:cNvPr id="0" name=""/>
        <dsp:cNvSpPr/>
      </dsp:nvSpPr>
      <dsp:spPr>
        <a:xfrm rot="1800000">
          <a:off x="4680001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4352" y="3183969"/>
        <a:ext cx="22563" cy="22563"/>
      </dsp:txXfrm>
    </dsp:sp>
    <dsp:sp modelId="{4294017D-8320-4E50-A2EF-718C6C570A16}">
      <dsp:nvSpPr>
        <dsp:cNvPr id="0" name=""/>
        <dsp:cNvSpPr/>
      </dsp:nvSpPr>
      <dsp:spPr>
        <a:xfrm>
          <a:off x="5001066" y="2934966"/>
          <a:ext cx="1492405" cy="1492405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পেনসিল</a:t>
          </a:r>
          <a:endParaRPr lang="en-US" sz="2800" kern="1200" dirty="0"/>
        </a:p>
      </dsp:txBody>
      <dsp:txXfrm>
        <a:off x="5219624" y="3153524"/>
        <a:ext cx="1055289" cy="1055289"/>
      </dsp:txXfrm>
    </dsp:sp>
    <dsp:sp modelId="{9F3BA338-D47A-464F-9A6D-19870028A032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68CDC5C4-9A29-4218-AB4C-443C4DC1EC87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বোর্ড</a:t>
          </a:r>
          <a:endParaRPr lang="en-US" sz="3800" kern="1200" dirty="0"/>
        </a:p>
      </dsp:txBody>
      <dsp:txXfrm>
        <a:off x="3536355" y="4125360"/>
        <a:ext cx="1055289" cy="1055289"/>
      </dsp:txXfrm>
    </dsp:sp>
    <dsp:sp modelId="{F2276A04-0BF3-4171-8406-CF8D9CB2E9CA}">
      <dsp:nvSpPr>
        <dsp:cNvPr id="0" name=""/>
        <dsp:cNvSpPr/>
      </dsp:nvSpPr>
      <dsp:spPr>
        <a:xfrm rot="9000000">
          <a:off x="2996732" y="3178726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1083" y="3183969"/>
        <a:ext cx="22563" cy="22563"/>
      </dsp:txXfrm>
    </dsp:sp>
    <dsp:sp modelId="{B77C601A-F05B-419E-924F-4AC3BB16E01C}">
      <dsp:nvSpPr>
        <dsp:cNvPr id="0" name=""/>
        <dsp:cNvSpPr/>
      </dsp:nvSpPr>
      <dsp:spPr>
        <a:xfrm>
          <a:off x="1634528" y="2934966"/>
          <a:ext cx="1492405" cy="1492405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/>
            <a:t>বই</a:t>
          </a:r>
          <a:endParaRPr lang="en-US" sz="5400" kern="1200" dirty="0"/>
        </a:p>
      </dsp:txBody>
      <dsp:txXfrm>
        <a:off x="1853086" y="3153524"/>
        <a:ext cx="1055289" cy="1055289"/>
      </dsp:txXfrm>
    </dsp:sp>
    <dsp:sp modelId="{5477F741-194A-48C8-9BEA-A671FF7566C2}">
      <dsp:nvSpPr>
        <dsp:cNvPr id="0" name=""/>
        <dsp:cNvSpPr/>
      </dsp:nvSpPr>
      <dsp:spPr>
        <a:xfrm rot="12698946">
          <a:off x="2963603" y="2169418"/>
          <a:ext cx="50254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02540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2310" y="2173380"/>
        <a:ext cx="25127" cy="25127"/>
      </dsp:txXfrm>
    </dsp:sp>
    <dsp:sp modelId="{B2B1C418-275E-4774-ACDD-BE26552394DA}">
      <dsp:nvSpPr>
        <dsp:cNvPr id="0" name=""/>
        <dsp:cNvSpPr/>
      </dsp:nvSpPr>
      <dsp:spPr>
        <a:xfrm>
          <a:off x="1619544" y="916351"/>
          <a:ext cx="1492405" cy="14924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কলম</a:t>
          </a:r>
          <a:endParaRPr lang="en-US" sz="2200" kern="1200" dirty="0"/>
        </a:p>
      </dsp:txBody>
      <dsp:txXfrm>
        <a:off x="1838102" y="1134909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17FE-36B8-499B-A379-9AC00B12284D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7373" y="2341985"/>
        <a:ext cx="1133253" cy="1133253"/>
      </dsp:txXfrm>
    </dsp:sp>
    <dsp:sp modelId="{D49F48EE-50E9-4957-9B63-7E1571F6415D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1894" y="1853067"/>
        <a:ext cx="24210" cy="24210"/>
      </dsp:txXfrm>
    </dsp:sp>
    <dsp:sp modelId="{23BFEB2A-A5B1-4117-BCB4-95B42CB3FDC6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সাইকেল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3497373" y="255106"/>
        <a:ext cx="1133253" cy="1133253"/>
      </dsp:txXfrm>
    </dsp:sp>
    <dsp:sp modelId="{72AAD282-A0AE-4A04-ADB8-395C095FA10E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4264" y="2574066"/>
        <a:ext cx="24210" cy="24210"/>
      </dsp:txXfrm>
    </dsp:sp>
    <dsp:sp modelId="{C2C1BDEB-CF88-43F2-B794-21629DFCB709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গাড়ি</a:t>
          </a:r>
          <a:endParaRPr lang="en-US" sz="4000" kern="1200" dirty="0"/>
        </a:p>
      </dsp:txBody>
      <dsp:txXfrm>
        <a:off x="5482113" y="1697104"/>
        <a:ext cx="1133253" cy="1133253"/>
      </dsp:txXfrm>
    </dsp:sp>
    <dsp:sp modelId="{D43B08D0-6C26-43B3-BC7B-7ECCAF6B8B2C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5213" y="3740667"/>
        <a:ext cx="24210" cy="24210"/>
      </dsp:txXfrm>
    </dsp:sp>
    <dsp:sp modelId="{B10381DC-B322-4C87-826A-4C05236573A9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উড়োজাহাজ</a:t>
          </a:r>
          <a:endParaRPr lang="en-US" sz="2800" kern="1200" dirty="0"/>
        </a:p>
      </dsp:txBody>
      <dsp:txXfrm>
        <a:off x="4724010" y="4030307"/>
        <a:ext cx="1133253" cy="1133253"/>
      </dsp:txXfrm>
    </dsp:sp>
    <dsp:sp modelId="{FC73B5E1-6A15-459E-B648-4440CAC3C550}">
      <dsp:nvSpPr>
        <dsp:cNvPr id="0" name=""/>
        <dsp:cNvSpPr/>
      </dsp:nvSpPr>
      <dsp:spPr>
        <a:xfrm rot="7513733">
          <a:off x="3250246" y="3727530"/>
          <a:ext cx="44584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45840" y="177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2020" y="3734130"/>
        <a:ext cx="22292" cy="22292"/>
      </dsp:txXfrm>
    </dsp:sp>
    <dsp:sp modelId="{7B2EC14A-FB5A-4CA8-B616-7E1995459C1A}">
      <dsp:nvSpPr>
        <dsp:cNvPr id="0" name=""/>
        <dsp:cNvSpPr/>
      </dsp:nvSpPr>
      <dsp:spPr>
        <a:xfrm>
          <a:off x="2081002" y="3780609"/>
          <a:ext cx="1602661" cy="160266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 </a:t>
          </a:r>
          <a:r>
            <a:rPr lang="en-US" sz="4400" kern="1200" dirty="0" err="1" smtClean="0"/>
            <a:t>বাস</a:t>
          </a:r>
          <a:endParaRPr lang="en-US" sz="4400" kern="1200" dirty="0"/>
        </a:p>
      </dsp:txBody>
      <dsp:txXfrm>
        <a:off x="2315706" y="4015313"/>
        <a:ext cx="1133253" cy="1133253"/>
      </dsp:txXfrm>
    </dsp:sp>
    <dsp:sp modelId="{BF441E5A-B510-4DA6-B8F8-95067152B9C3}">
      <dsp:nvSpPr>
        <dsp:cNvPr id="0" name=""/>
        <dsp:cNvSpPr/>
      </dsp:nvSpPr>
      <dsp:spPr>
        <a:xfrm rot="12062822">
          <a:off x="2927846" y="2530952"/>
          <a:ext cx="401681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01681" y="177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8645" y="2538656"/>
        <a:ext cx="20084" cy="20084"/>
      </dsp:txXfrm>
    </dsp:sp>
    <dsp:sp modelId="{4EB4200E-5147-4613-B00E-37F01E20E7E2}">
      <dsp:nvSpPr>
        <dsp:cNvPr id="0" name=""/>
        <dsp:cNvSpPr/>
      </dsp:nvSpPr>
      <dsp:spPr>
        <a:xfrm>
          <a:off x="1392043" y="1387453"/>
          <a:ext cx="1602661" cy="160266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r>
            <a:rPr lang="en-US" sz="3200" kern="1200" dirty="0" err="1" smtClean="0"/>
            <a:t>ফেরি</a:t>
          </a:r>
          <a:endParaRPr lang="en-US" sz="3200" kern="1200" dirty="0"/>
        </a:p>
      </dsp:txBody>
      <dsp:txXfrm>
        <a:off x="1626747" y="1622157"/>
        <a:ext cx="1133253" cy="113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8059-3C5E-4552-BCFB-7014A8F20E8D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ফসল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উৎপাদন</a:t>
          </a:r>
          <a:endParaRPr lang="en-US" sz="2100" kern="1200" dirty="0"/>
        </a:p>
      </dsp:txBody>
      <dsp:txXfrm>
        <a:off x="3536355" y="2181688"/>
        <a:ext cx="1055289" cy="1055289"/>
      </dsp:txXfrm>
    </dsp:sp>
    <dsp:sp modelId="{998A8B36-865A-4060-B97C-F3F7F7E530C3}">
      <dsp:nvSpPr>
        <dsp:cNvPr id="0" name=""/>
        <dsp:cNvSpPr/>
      </dsp:nvSpPr>
      <dsp:spPr>
        <a:xfrm rot="16189983">
          <a:off x="3925730" y="1810909"/>
          <a:ext cx="27139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71399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4645" y="1820650"/>
        <a:ext cx="13569" cy="13569"/>
      </dsp:txXfrm>
    </dsp:sp>
    <dsp:sp modelId="{7DD58B3D-2C0B-4F61-AEEA-FC9628B2E2C3}">
      <dsp:nvSpPr>
        <dsp:cNvPr id="0" name=""/>
        <dsp:cNvSpPr/>
      </dsp:nvSpPr>
      <dsp:spPr>
        <a:xfrm>
          <a:off x="3312658" y="199334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2400" kern="1200" dirty="0" err="1" smtClean="0"/>
            <a:t>কোদাল</a:t>
          </a:r>
          <a:endParaRPr lang="en-US" sz="1800" kern="1200" dirty="0"/>
        </a:p>
      </dsp:txBody>
      <dsp:txXfrm>
        <a:off x="3531216" y="417892"/>
        <a:ext cx="1055289" cy="1055289"/>
      </dsp:txXfrm>
    </dsp:sp>
    <dsp:sp modelId="{BA0D21BF-1CFA-4857-A935-6C2DBF02B9EE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BECA3F1F-8A1C-42ED-BDB3-D5B2B044221D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r>
            <a:rPr lang="en-US" sz="2800" kern="1200" dirty="0" err="1" smtClean="0"/>
            <a:t>লাঙ্গল</a:t>
          </a:r>
          <a:endParaRPr lang="en-US" sz="3100" kern="1200" dirty="0"/>
        </a:p>
      </dsp:txBody>
      <dsp:txXfrm>
        <a:off x="5480027" y="2181688"/>
        <a:ext cx="1055289" cy="1055289"/>
      </dsp:txXfrm>
    </dsp:sp>
    <dsp:sp modelId="{1A0EB76F-1F49-460F-B0F4-48AB52A056CC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CD214FF3-82F7-4B9D-8028-9E8548EA3B03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কাস্তে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3536355" y="4125360"/>
        <a:ext cx="1055289" cy="1055289"/>
      </dsp:txXfrm>
    </dsp:sp>
    <dsp:sp modelId="{5421289C-676A-4161-A027-2ED715455FF7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3F7EBBBE-6AB9-4811-8DF1-306C3955AE65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ট্রাক্টর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26C-7EC0-42C0-A159-BBAA073553F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998A8-73D3-4F5E-A94A-949166CD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98A8-73D3-4F5E-A94A-949166CDA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98A8-73D3-4F5E-A94A-949166CDA1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98A8-73D3-4F5E-A94A-949166CDA1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9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9B52-EE0D-46C2-BC02-3C80A38273C3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641C-3360-4D4D-A2BE-E8ED6420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72" y="24312"/>
            <a:ext cx="12454659" cy="7036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340" y="994019"/>
            <a:ext cx="61909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132042"/>
            <a:ext cx="2725514" cy="2377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64" y="31162"/>
            <a:ext cx="2684978" cy="219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92" y="3273493"/>
            <a:ext cx="2490373" cy="234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34" y="3509792"/>
            <a:ext cx="2591933" cy="2110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3135" y="2370005"/>
            <a:ext cx="2638269" cy="5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কোদাল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4419" y="5988571"/>
            <a:ext cx="2687203" cy="6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ট্র্যাক্টর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15396" y="5809665"/>
            <a:ext cx="2638269" cy="5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কীটনাশক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93498" y="5988571"/>
            <a:ext cx="2638269" cy="5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পশু পালন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20456" y="2356023"/>
            <a:ext cx="2638269" cy="5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নিড়ানি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10868" y="2328711"/>
            <a:ext cx="2638269" cy="5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লাঙ্গল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85" y="56407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27" y="369485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55" y="548104"/>
            <a:ext cx="8132769" cy="543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955" y="6310859"/>
            <a:ext cx="278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56" y="117044"/>
            <a:ext cx="8132044" cy="5969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6683" y="6086191"/>
            <a:ext cx="299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যাতায়ত</a:t>
            </a:r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82" y="134482"/>
            <a:ext cx="8132769" cy="5419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1587" y="5986817"/>
            <a:ext cx="227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306612"/>
              </p:ext>
            </p:extLst>
          </p:nvPr>
        </p:nvGraphicFramePr>
        <p:xfrm>
          <a:off x="2032000" y="3898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796852" y="6100998"/>
            <a:ext cx="2938073" cy="674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পড়াশোনার প্রযুক্তি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277F8C-F95C-4B25-B1E8-E7B3E2A04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E277F8C-F95C-4B25-B1E8-E7B3E2A04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E277F8C-F95C-4B25-B1E8-E7B3E2A04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3C3F3-AF67-4C06-A142-4DB3BBA14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0B3C3F3-AF67-4C06-A142-4DB3BBA14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0B3C3F3-AF67-4C06-A142-4DB3BBA14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0DF4FB-6FF8-44F3-8A54-4FEF0B9E6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90DF4FB-6FF8-44F3-8A54-4FEF0B9E6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90DF4FB-6FF8-44F3-8A54-4FEF0B9E6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62DC2F-3E15-44E8-A01E-4CB81FA9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962DC2F-3E15-44E8-A01E-4CB81FA9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962DC2F-3E15-44E8-A01E-4CB81FA9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F62FA-BBBB-4593-B945-CE2CD860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08F62FA-BBBB-4593-B945-CE2CD860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08F62FA-BBBB-4593-B945-CE2CD860B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24909-A5B7-4BD3-A109-2F3E96AA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0324909-A5B7-4BD3-A109-2F3E96AA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0324909-A5B7-4BD3-A109-2F3E96AA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4017D-8320-4E50-A2EF-718C6C57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294017D-8320-4E50-A2EF-718C6C57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294017D-8320-4E50-A2EF-718C6C57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BA338-D47A-464F-9A6D-1987002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F3BA338-D47A-464F-9A6D-1987002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F3BA338-D47A-464F-9A6D-19870028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DC5C4-9A29-4218-AB4C-443C4DC1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8CDC5C4-9A29-4218-AB4C-443C4DC1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68CDC5C4-9A29-4218-AB4C-443C4DC1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76A04-0BF3-4171-8406-CF8D9CB2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2276A04-0BF3-4171-8406-CF8D9CB2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2276A04-0BF3-4171-8406-CF8D9CB2E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C601A-F05B-419E-924F-4AC3BB16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77C601A-F05B-419E-924F-4AC3BB16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77C601A-F05B-419E-924F-4AC3BB16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7F741-194A-48C8-9BEA-A671FF75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477F741-194A-48C8-9BEA-A671FF75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477F741-194A-48C8-9BEA-A671FF75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1C418-275E-4774-ACDD-BE2655239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B2B1C418-275E-4774-ACDD-BE2655239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B2B1C418-275E-4774-ACDD-BE2655239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5062756"/>
              </p:ext>
            </p:extLst>
          </p:nvPr>
        </p:nvGraphicFramePr>
        <p:xfrm>
          <a:off x="2032000" y="2699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217238" y="5771214"/>
            <a:ext cx="3862460" cy="102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যাতায়ত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প্রযুক্তি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17FE-36B8-499B-A379-9AC00B12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36F17FE-36B8-499B-A379-9AC00B12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6F17FE-36B8-499B-A379-9AC00B12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F48EE-50E9-4957-9B63-7E1571F6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49F48EE-50E9-4957-9B63-7E1571F6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49F48EE-50E9-4957-9B63-7E1571F6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EB2A-A5B1-4117-BCB4-95B42CB3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3BFEB2A-A5B1-4117-BCB4-95B42CB3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3BFEB2A-A5B1-4117-BCB4-95B42CB3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AAD282-A0AE-4A04-ADB8-395C095FA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2AAD282-A0AE-4A04-ADB8-395C095FA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2AAD282-A0AE-4A04-ADB8-395C095FA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C1BDEB-CF88-43F2-B794-21629DFCB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2C1BDEB-CF88-43F2-B794-21629DFCB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2C1BDEB-CF88-43F2-B794-21629DFCB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B08D0-6C26-43B3-BC7B-7ECCAF6B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43B08D0-6C26-43B3-BC7B-7ECCAF6B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43B08D0-6C26-43B3-BC7B-7ECCAF6B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381DC-B322-4C87-826A-4C0523657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10381DC-B322-4C87-826A-4C0523657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10381DC-B322-4C87-826A-4C0523657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3B5E1-6A15-459E-B648-4440CAC3C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C73B5E1-6A15-459E-B648-4440CAC3C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C73B5E1-6A15-459E-B648-4440CAC3C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EC14A-FB5A-4CA8-B616-7E1995459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B2EC14A-FB5A-4CA8-B616-7E1995459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B2EC14A-FB5A-4CA8-B616-7E1995459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41E5A-B510-4DA6-B8F8-95067152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F441E5A-B510-4DA6-B8F8-95067152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F441E5A-B510-4DA6-B8F8-95067152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4200E-5147-4613-B00E-37F01E20E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EB4200E-5147-4613-B00E-37F01E20E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EB4200E-5147-4613-B00E-37F01E20E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6257701"/>
              </p:ext>
            </p:extLst>
          </p:nvPr>
        </p:nvGraphicFramePr>
        <p:xfrm>
          <a:off x="1972040" y="900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1096" y="34777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3837483" y="5606322"/>
            <a:ext cx="4452078" cy="113925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কৃষি প্রযুক্তি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F08059-3C5E-4552-BCFB-7014A8F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CF08059-3C5E-4552-BCFB-7014A8F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CF08059-3C5E-4552-BCFB-7014A8F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A8B36-865A-4060-B97C-F3F7F7E5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98A8B36-865A-4060-B97C-F3F7F7E5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98A8B36-865A-4060-B97C-F3F7F7E53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58B3D-2C0B-4F61-AEEA-FC9628B2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DD58B3D-2C0B-4F61-AEEA-FC9628B2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DD58B3D-2C0B-4F61-AEEA-FC9628B2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0D21BF-1CFA-4857-A935-6C2DBF02B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A0D21BF-1CFA-4857-A935-6C2DBF02B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A0D21BF-1CFA-4857-A935-6C2DBF02B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A3F1F-8A1C-42ED-BDB3-D5B2B04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ECA3F1F-8A1C-42ED-BDB3-D5B2B04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BECA3F1F-8A1C-42ED-BDB3-D5B2B04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EB76F-1F49-460F-B0F4-48AB52A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A0EB76F-1F49-460F-B0F4-48AB52A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A0EB76F-1F49-460F-B0F4-48AB52A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214FF3-82F7-4B9D-8028-9E8548EA3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D214FF3-82F7-4B9D-8028-9E8548EA3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D214FF3-82F7-4B9D-8028-9E8548EA3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1289C-676A-4161-A027-2ED71545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421289C-676A-4161-A027-2ED71545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421289C-676A-4161-A027-2ED71545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7EBBBE-6AB9-4811-8DF1-306C3955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F7EBBBE-6AB9-4811-8DF1-306C3955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F7EBBBE-6AB9-4811-8DF1-306C3955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855" y="209546"/>
            <a:ext cx="3215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প্রযুক্তির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নাম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7655" y="216735"/>
            <a:ext cx="458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ভাবে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ব্যাবহার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হয়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43987" y="3731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57459" y="1573967"/>
            <a:ext cx="2013675" cy="1378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বিজ্ঞান দল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39417" y="3593895"/>
            <a:ext cx="1946707" cy="1481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প্রজুক্তি দল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4855" y="1274785"/>
            <a:ext cx="3215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কলম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024851" y="2222919"/>
            <a:ext cx="3215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</a:t>
            </a:r>
            <a:r>
              <a:rPr lang="en-US" sz="5400" dirty="0" err="1" smtClean="0"/>
              <a:t>বাতি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7377654" y="1248559"/>
            <a:ext cx="458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 </a:t>
            </a:r>
            <a:r>
              <a:rPr lang="en-US" sz="3200" dirty="0" err="1" smtClean="0"/>
              <a:t>সাহায্যে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লিখি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377651" y="2189185"/>
            <a:ext cx="458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bn-IN" sz="2800" dirty="0" smtClean="0"/>
              <a:t> কিছু আলোকিত করতে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7377651" y="3419327"/>
            <a:ext cx="458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bn-IN" sz="4400" dirty="0" smtClean="0"/>
              <a:t>দ্রুত ভ্রমন </a:t>
            </a:r>
            <a:r>
              <a:rPr lang="bn-IN" sz="4000" dirty="0" smtClean="0"/>
              <a:t>করতে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377652" y="4392122"/>
            <a:ext cx="458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bn-IN" sz="3200" dirty="0" smtClean="0"/>
              <a:t>কারো সাথে কথা বলতে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039841" y="3454302"/>
            <a:ext cx="3215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bn-IN" sz="4000" dirty="0" smtClean="0"/>
              <a:t>মোটর গাড়ি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4024851" y="4364638"/>
            <a:ext cx="3215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bn-IN" sz="4800" dirty="0" smtClean="0"/>
              <a:t>মোবাইল </a:t>
            </a:r>
            <a:endParaRPr lang="en-US" sz="4800" dirty="0"/>
          </a:p>
        </p:txBody>
      </p:sp>
      <p:sp>
        <p:nvSpPr>
          <p:cNvPr id="7" name="Flowchart: Merge 6"/>
          <p:cNvSpPr/>
          <p:nvPr/>
        </p:nvSpPr>
        <p:spPr>
          <a:xfrm>
            <a:off x="299803" y="359770"/>
            <a:ext cx="1769594" cy="27425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দলীয় কাজ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41808"/>
              </p:ext>
            </p:extLst>
          </p:nvPr>
        </p:nvGraphicFramePr>
        <p:xfrm>
          <a:off x="2788170" y="1377658"/>
          <a:ext cx="1800225" cy="341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Bitmap Image" r:id="rId3" imgW="1800360" imgH="1800360" progId="Paint.Picture">
                  <p:embed/>
                </p:oleObj>
              </mc:Choice>
              <mc:Fallback>
                <p:oleObj name="Bitmap Image" r:id="rId3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170" y="1377658"/>
                        <a:ext cx="1800225" cy="3419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53061" y="689548"/>
            <a:ext cx="410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মূল্যায়ন</a:t>
            </a:r>
            <a:r>
              <a:rPr lang="bn-IN" sz="5400" dirty="0">
                <a:solidFill>
                  <a:srgbClr val="00B0F0"/>
                </a:solidFill>
              </a:rPr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ঃ </a:t>
            </a:r>
            <a:endParaRPr lang="en-US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170" y="2457315"/>
            <a:ext cx="52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১ )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প্রযুক্তি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smtClean="0">
                <a:solidFill>
                  <a:srgbClr val="002060"/>
                </a:solidFill>
              </a:rPr>
              <a:t>কী</a:t>
            </a:r>
            <a:r>
              <a:rPr lang="bn-IN" sz="3600" b="1" smtClean="0">
                <a:solidFill>
                  <a:srgbClr val="002060"/>
                </a:solidFill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</a:rPr>
              <a:t>?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788169" y="3642906"/>
            <a:ext cx="6505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</a:rPr>
              <a:t>২) আমাদের জিবনে প্রযুক্তি কেন প্রয়োজন</a:t>
            </a:r>
            <a:r>
              <a:rPr lang="bn-IN" sz="4800" b="1" dirty="0" smtClean="0">
                <a:solidFill>
                  <a:srgbClr val="002060"/>
                </a:solidFill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7423" y="494674"/>
            <a:ext cx="3882452" cy="166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</a:rPr>
              <a:t>বাড়ির 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082" y="3237875"/>
            <a:ext cx="656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</a:rPr>
              <a:t>১) পড়াশোনার কাজে প্রযুক্তি </a:t>
            </a:r>
            <a:r>
              <a:rPr lang="en-US" sz="4000" dirty="0" smtClean="0">
                <a:solidFill>
                  <a:srgbClr val="7030A0"/>
                </a:solidFill>
              </a:rPr>
              <a:t>     </a:t>
            </a:r>
            <a:r>
              <a:rPr lang="bn-IN" sz="4000" dirty="0" smtClean="0">
                <a:solidFill>
                  <a:srgbClr val="7030A0"/>
                </a:solidFill>
              </a:rPr>
              <a:t>কিভাবে সহায়তা করে 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61" y="86930"/>
            <a:ext cx="4683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8407"/>
            <a:ext cx="6453051" cy="39087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 জালাল ফকির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ধাবড়ী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বান্নাকান্দা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প্রাঃবিঃ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কাউখালী পি্রোজপুর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মোবাইল-০১৭১৬৭৬৫২৫৩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-1991" r="12933" b="21751"/>
          <a:stretch/>
        </p:blipFill>
        <p:spPr>
          <a:xfrm>
            <a:off x="7784036" y="-74950"/>
            <a:ext cx="4362994" cy="5358085"/>
          </a:xfrm>
          <a:prstGeom prst="rect">
            <a:avLst/>
          </a:prstGeom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07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-262326"/>
            <a:ext cx="12177008" cy="712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0" y="-209859"/>
            <a:ext cx="1203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57150">
                  <a:solidFill>
                    <a:srgbClr val="FF0000"/>
                  </a:solidFill>
                </a:ln>
              </a:rPr>
              <a:t>ড</a:t>
            </a:r>
            <a:r>
              <a:rPr lang="bn-IN" sz="1400" b="1" dirty="0" smtClean="0">
                <a:ln w="57150">
                  <a:solidFill>
                    <a:srgbClr val="FF0000"/>
                  </a:solidFill>
                </a:ln>
              </a:rPr>
              <a:t> </a:t>
            </a:r>
            <a:endParaRPr lang="en-US" sz="400" b="1" dirty="0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830" y="1124262"/>
            <a:ext cx="77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230273"/>
            <a:ext cx="12132037" cy="3447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bn-IN" sz="28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81" y="209862"/>
            <a:ext cx="407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370" y="1250962"/>
            <a:ext cx="779488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শ্রেণিঃ</a:t>
            </a:r>
            <a:r>
              <a:rPr lang="bn-IN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IN" sz="4000" b="1" dirty="0" smtClean="0">
              <a:solidFill>
                <a:srgbClr val="00B050"/>
              </a:solidFill>
            </a:endParaRPr>
          </a:p>
          <a:p>
            <a:r>
              <a:rPr lang="bn-IN" sz="3200" b="1" dirty="0" smtClean="0"/>
              <a:t>বিষয়ঃ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</a:rPr>
              <a:t>প্রথমিক বিজ্ঞান </a:t>
            </a:r>
            <a:r>
              <a:rPr lang="en-US" sz="3200" b="1" dirty="0" smtClean="0"/>
              <a:t> </a:t>
            </a:r>
            <a:endParaRPr lang="bn-IN" sz="3200" b="1" dirty="0" smtClean="0"/>
          </a:p>
          <a:p>
            <a:r>
              <a:rPr lang="en-US" sz="3200" b="1" dirty="0" err="1" smtClean="0"/>
              <a:t>পাঠ্যাংশঃ</a:t>
            </a:r>
            <a:r>
              <a:rPr lang="bn-IN" sz="3200" b="1" dirty="0" smtClean="0"/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----নিরাপদ করে।</a:t>
            </a:r>
            <a:endParaRPr lang="en-US" sz="3200" b="1" dirty="0" smtClean="0"/>
          </a:p>
          <a:p>
            <a:r>
              <a:rPr lang="en-US" sz="3200" b="1" dirty="0" err="1" smtClean="0"/>
              <a:t>পৃষ্ঠাঃ</a:t>
            </a:r>
            <a:r>
              <a:rPr lang="en-US" sz="3200" b="1" dirty="0" smtClean="0"/>
              <a:t> </a:t>
            </a:r>
            <a:r>
              <a:rPr lang="bn-IN" sz="3200" b="1" dirty="0" smtClean="0"/>
              <a:t>৬৩ও ৬৪</a:t>
            </a:r>
          </a:p>
          <a:p>
            <a:r>
              <a:rPr lang="bn-IN" sz="3200" b="1" dirty="0" smtClean="0"/>
              <a:t>সময়ঃ ৪০ মিনিট</a:t>
            </a:r>
            <a:endParaRPr lang="en-US" sz="3200" b="1" dirty="0" smtClean="0"/>
          </a:p>
          <a:p>
            <a:r>
              <a:rPr lang="en-US" sz="3200" b="1" dirty="0" err="1" smtClean="0"/>
              <a:t>তাং</a:t>
            </a:r>
            <a:r>
              <a:rPr lang="en-US" sz="3200" b="1" dirty="0" smtClean="0"/>
              <a:t> ০৪/০৩/২০২০</a:t>
            </a:r>
            <a:endParaRPr lang="bn-I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874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216" y="1383874"/>
            <a:ext cx="8994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১0.১.১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যাতায়েত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321" y="55174"/>
            <a:ext cx="3567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931" y="944380"/>
            <a:ext cx="11917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সাহায্য করে?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371" y="764510"/>
            <a:ext cx="649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92D050"/>
                </a:solidFill>
              </a:rPr>
              <a:t>পাঠ</a:t>
            </a:r>
            <a:r>
              <a:rPr lang="bn-IN" sz="3600" b="1" dirty="0">
                <a:solidFill>
                  <a:srgbClr val="92D050"/>
                </a:solidFill>
              </a:rPr>
              <a:t> </a:t>
            </a:r>
            <a:r>
              <a:rPr lang="bn-IN" sz="4800" b="1" dirty="0" smtClean="0">
                <a:solidFill>
                  <a:srgbClr val="92D050"/>
                </a:solidFill>
              </a:rPr>
              <a:t>শিরোনামঃ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7580" y="1873770"/>
            <a:ext cx="713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11" y="3797569"/>
            <a:ext cx="2562225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6" y="404744"/>
            <a:ext cx="2096475" cy="2236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97" y="3797569"/>
            <a:ext cx="2076450" cy="2121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62" y="40474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41" y="374765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1" y="3410888"/>
            <a:ext cx="2476500" cy="24709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703" y="2921100"/>
            <a:ext cx="2368446" cy="40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বই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8934600" y="5945399"/>
            <a:ext cx="2368446" cy="443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কম্পিউটার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23997" y="6257253"/>
            <a:ext cx="2368446" cy="40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2800" dirty="0" err="1" smtClean="0"/>
              <a:t>মোবাইল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6977" y="6167075"/>
            <a:ext cx="2368446" cy="40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বুক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8934601" y="2921098"/>
            <a:ext cx="2368446" cy="40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কলম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260876" y="2921099"/>
            <a:ext cx="2368446" cy="40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খাতা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05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36" y="692512"/>
            <a:ext cx="2923547" cy="2651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9" y="218074"/>
            <a:ext cx="2643183" cy="2643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20" y="486959"/>
            <a:ext cx="2397592" cy="228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3" y="3675002"/>
            <a:ext cx="2744294" cy="2538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" y="3733540"/>
            <a:ext cx="2923386" cy="2423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61" y="3714725"/>
            <a:ext cx="2603851" cy="2442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1765" y="2814695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সাইকেল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206988" y="6213423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কম্পিউটার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10585" y="6278628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লঞ্চ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061663" y="6278627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ঘোরার</a:t>
            </a:r>
            <a:r>
              <a:rPr lang="en-US" dirty="0" smtClean="0"/>
              <a:t> </a:t>
            </a:r>
            <a:r>
              <a:rPr lang="en-US" dirty="0" err="1" smtClean="0"/>
              <a:t>গাড়ি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35320" y="2861257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উড়ো</a:t>
            </a:r>
            <a:r>
              <a:rPr lang="en-US" dirty="0" smtClean="0"/>
              <a:t> </a:t>
            </a:r>
            <a:r>
              <a:rPr lang="en-US" dirty="0" err="1" smtClean="0"/>
              <a:t>জাহাজ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92235" y="2774472"/>
            <a:ext cx="2286847" cy="482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212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124</cp:revision>
  <dcterms:created xsi:type="dcterms:W3CDTF">2020-02-27T16:58:10Z</dcterms:created>
  <dcterms:modified xsi:type="dcterms:W3CDTF">2020-03-08T03:51:17Z</dcterms:modified>
</cp:coreProperties>
</file>