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0" r:id="rId5"/>
    <p:sldId id="261" r:id="rId6"/>
    <p:sldId id="258" r:id="rId7"/>
    <p:sldId id="282" r:id="rId8"/>
    <p:sldId id="283" r:id="rId9"/>
    <p:sldId id="280" r:id="rId10"/>
    <p:sldId id="281" r:id="rId11"/>
    <p:sldId id="279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638800"/>
            <a:ext cx="6781800" cy="11430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arro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"/>
            <a:ext cx="6781800" cy="5257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10"/>
            <a:ext cx="9144000" cy="674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4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আতা গাছে  তোতা পাখি</a:t>
            </a:r>
          </a:p>
          <a:p>
            <a:r>
              <a:rPr lang="en-US" sz="6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ডালিম গাছে  মউ।</a:t>
            </a:r>
          </a:p>
          <a:p>
            <a:r>
              <a:rPr lang="en-US" sz="6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এত ডাকি  তবু কথা </a:t>
            </a:r>
          </a:p>
          <a:p>
            <a:r>
              <a:rPr lang="en-US" sz="6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কও না কেন বউ।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68580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8382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ছড়াটি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05200"/>
            <a:ext cx="82296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ছড়াটি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কয়েকবার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105400"/>
            <a:ext cx="8382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46482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90800"/>
            <a:ext cx="82296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অন্যজনকে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কয়েকজনকে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029200"/>
            <a:ext cx="82296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ছড়াটি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71624"/>
            <a:ext cx="9067800" cy="528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571500" y="290286"/>
            <a:ext cx="8001000" cy="2438400"/>
            <a:chOff x="571500" y="290286"/>
            <a:chExt cx="8001000" cy="2438400"/>
          </a:xfrm>
        </p:grpSpPr>
        <p:sp>
          <p:nvSpPr>
            <p:cNvPr id="3" name="Horizontal Scroll 2"/>
            <p:cNvSpPr/>
            <p:nvPr/>
          </p:nvSpPr>
          <p:spPr>
            <a:xfrm>
              <a:off x="571500" y="290286"/>
              <a:ext cx="8001000" cy="2438400"/>
            </a:xfrm>
            <a:prstGeom prst="horizont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47800" y="685800"/>
              <a:ext cx="6324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8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88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8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GB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90600" y="2743200"/>
            <a:ext cx="7239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স্বপন</a:t>
            </a:r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আচার্য্য</a:t>
            </a:r>
            <a:endParaRPr lang="en-GB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267200"/>
            <a:ext cx="3581400" cy="92333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GB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459940"/>
            <a:ext cx="8915400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তাজ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রঃ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ওসমানী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609600" y="228600"/>
            <a:ext cx="8001000" cy="1676400"/>
            <a:chOff x="609600" y="381000"/>
            <a:chExt cx="8001000" cy="1676400"/>
          </a:xfrm>
        </p:grpSpPr>
        <p:sp>
          <p:nvSpPr>
            <p:cNvPr id="3" name="Down Ribbon 2"/>
            <p:cNvSpPr/>
            <p:nvPr/>
          </p:nvSpPr>
          <p:spPr>
            <a:xfrm>
              <a:off x="609600" y="381000"/>
              <a:ext cx="8001000" cy="1676400"/>
            </a:xfrm>
            <a:prstGeom prst="ribbon">
              <a:avLst>
                <a:gd name="adj1" fmla="val 16667"/>
                <a:gd name="adj2" fmla="val 71802"/>
              </a:avLst>
            </a:prstGeom>
            <a:solidFill>
              <a:schemeClr val="accent3">
                <a:lumMod val="20000"/>
                <a:lumOff val="80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4600" y="838200"/>
              <a:ext cx="4191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7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GB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0" y="2209800"/>
            <a:ext cx="2895600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:- প্রথম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429000"/>
            <a:ext cx="4876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NikoshBAN" pitchFamily="2" charset="0"/>
                <a:cs typeface="NikoshBAN" pitchFamily="2" charset="0"/>
              </a:rPr>
              <a:t>বিষয়- বাংলা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800600"/>
            <a:ext cx="7010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>
                <a:latin typeface="NikoshBAN" pitchFamily="2" charset="0"/>
                <a:cs typeface="NikoshBAN" pitchFamily="2" charset="0"/>
              </a:rPr>
              <a:t>:- </a:t>
            </a:r>
            <a:r>
              <a:rPr lang="en-US" sz="4800">
                <a:latin typeface="NikoshBAN" pitchFamily="2" charset="0"/>
                <a:cs typeface="NikoshBAN" pitchFamily="2" charset="0"/>
              </a:rPr>
              <a:t>ছড়া</a:t>
            </a:r>
            <a:endParaRPr lang="bn-BD" sz="4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6019800"/>
            <a:ext cx="281940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৩৫ মিনিটি</a:t>
            </a:r>
            <a:endParaRPr lang="en-US" b="1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8001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517871"/>
              </p:ext>
            </p:extLst>
          </p:nvPr>
        </p:nvGraphicFramePr>
        <p:xfrm>
          <a:off x="3887788" y="3209925"/>
          <a:ext cx="13684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Packager Shell Object" showAsIcon="1" r:id="rId3" imgW="1368000" imgH="437760" progId="Package">
                  <p:embed/>
                </p:oleObj>
              </mc:Choice>
              <mc:Fallback>
                <p:oleObj name="Packager Shell Object" showAsIcon="1" r:id="rId3" imgW="1368000" imgH="43776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3209925"/>
                        <a:ext cx="136842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4800600" cy="1523999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09800"/>
            <a:ext cx="7391400" cy="3276600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GB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ROT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68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46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6781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43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178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Packager Shell Object</vt:lpstr>
      <vt:lpstr>সবাইকে স্বাগতম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ayan</dc:creator>
  <cp:lastModifiedBy>Lenovo</cp:lastModifiedBy>
  <cp:revision>126</cp:revision>
  <dcterms:created xsi:type="dcterms:W3CDTF">2006-08-16T00:00:00Z</dcterms:created>
  <dcterms:modified xsi:type="dcterms:W3CDTF">2020-03-05T04:01:47Z</dcterms:modified>
</cp:coreProperties>
</file>