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jpeg"/><Relationship Id="rId7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000"/>
            <a:ext cx="5291022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267200"/>
            <a:ext cx="5638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228600"/>
            <a:ext cx="9014691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5181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ul 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359099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5791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শিমুল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isnoc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0550"/>
            <a:ext cx="2362200" cy="1771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362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কৃষ্ণচূড়া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09600"/>
            <a:ext cx="3239655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2362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পলাশ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imul fu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25" y="609600"/>
            <a:ext cx="2619375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1800" y="2362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শিমুল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3922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1-এদের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038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২-এগুলো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800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৩-এদের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1"/>
            <a:ext cx="4048368" cy="3047999"/>
          </a:xfrm>
          <a:prstGeom prst="rect">
            <a:avLst/>
          </a:prstGeom>
        </p:spPr>
      </p:pic>
      <p:pic>
        <p:nvPicPr>
          <p:cNvPr id="3" name="Picture 2" descr="bel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1000"/>
            <a:ext cx="5012266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4038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3156464" cy="2376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362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jonigond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200399" y="533401"/>
            <a:ext cx="2438401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2362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রজনীগন্ধা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ami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699" y="0"/>
            <a:ext cx="3476017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2362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কামিনী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ondhoraj fu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2895600"/>
            <a:ext cx="3095625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4724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গন্ধরাজ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Night-Queen-Hasna-Hena-flowers-banglades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000" y="2819400"/>
            <a:ext cx="2336800" cy="23788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5181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হাসনাহেনা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akul-flower-Banglades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2819400"/>
            <a:ext cx="3276600" cy="23583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0" y="5181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শিঊলি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dolon cap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4876800"/>
            <a:ext cx="1914377" cy="14413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দোলনচাঁপা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2466975" cy="1857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jonigond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52400"/>
            <a:ext cx="32512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1992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রজনীগন্ধা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ami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152400"/>
            <a:ext cx="2552700" cy="179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1992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কামিনী</a:t>
            </a:r>
            <a:endParaRPr lang="en-US" dirty="0"/>
          </a:p>
        </p:txBody>
      </p:sp>
      <p:pic>
        <p:nvPicPr>
          <p:cNvPr id="8" name="Picture 7" descr="gondhora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1" y="2412908"/>
            <a:ext cx="2438399" cy="1622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038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গন্ধরাজ</a:t>
            </a:r>
            <a:endParaRPr lang="en-US" dirty="0"/>
          </a:p>
        </p:txBody>
      </p:sp>
      <p:pic>
        <p:nvPicPr>
          <p:cNvPr id="10" name="Picture 9" descr="Night-Queen-Hasna-Hena-flowers-banglades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2362201"/>
            <a:ext cx="2438400" cy="167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0400" y="4038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হাসনাহেনা</a:t>
            </a:r>
            <a:endParaRPr lang="en-US" dirty="0"/>
          </a:p>
        </p:txBody>
      </p:sp>
      <p:pic>
        <p:nvPicPr>
          <p:cNvPr id="12" name="Picture 11" descr="dolon cap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825" y="2362200"/>
            <a:ext cx="2238375" cy="16852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38800" y="4050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দলোনচাঁপা</a:t>
            </a:r>
            <a:endParaRPr lang="en-US" dirty="0"/>
          </a:p>
        </p:txBody>
      </p:sp>
      <p:pic>
        <p:nvPicPr>
          <p:cNvPr id="14" name="Picture 13" descr="Bakul-flower-Banglades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7183585" y="2535383"/>
            <a:ext cx="1676400" cy="13300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96200" y="4038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শিউলি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495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১-এদের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ভরিয়ে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953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২-এসব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g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070747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200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টগর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ash ful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07858"/>
            <a:ext cx="4876800" cy="2740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3124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কাশফুল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590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টগর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কাশফুল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47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33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ছাত্র-ছাত্রীরা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886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648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6768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124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581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ষ্ণ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572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181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94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75479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আজাদ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১২নং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চন্দ্রদিঘালিয়া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চরপাড়া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গোপালগঞ্জ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isnoch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8000"/>
            <a:ext cx="7924800" cy="370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4038600"/>
            <a:ext cx="4191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371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590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শ্রেণিঃ</a:t>
            </a:r>
            <a:r>
              <a:rPr lang="en-US" sz="3600" dirty="0" smtClean="0"/>
              <a:t> </a:t>
            </a:r>
            <a:r>
              <a:rPr lang="en-US" sz="3600" dirty="0" err="1" smtClean="0"/>
              <a:t>দ্বিতীয়</a:t>
            </a: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1600" y="3200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বিষয়ঃবাংলা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8494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সময়ঃ</a:t>
            </a:r>
            <a:r>
              <a:rPr lang="en-US" sz="3600" dirty="0" smtClean="0"/>
              <a:t> ৪০ </a:t>
            </a:r>
            <a:r>
              <a:rPr lang="en-US" sz="3600" dirty="0" err="1" smtClean="0"/>
              <a:t>মিনিট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4590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তারিখঃ</a:t>
            </a:r>
            <a:r>
              <a:rPr lang="en-US" sz="3600" dirty="0" smtClean="0"/>
              <a:t> ০৩/০৩/২০২০খ্রিঃ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9144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133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১-১-১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১-২-১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isnoch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4149291" cy="3103800"/>
          </a:xfrm>
          <a:prstGeom prst="rect">
            <a:avLst/>
          </a:prstGeom>
        </p:spPr>
      </p:pic>
      <p:pic>
        <p:nvPicPr>
          <p:cNvPr id="3" name="Picture 2" descr="sim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762000"/>
            <a:ext cx="4672948" cy="3124200"/>
          </a:xfrm>
          <a:prstGeom prst="rect">
            <a:avLst/>
          </a:prstGeom>
        </p:spPr>
      </p:pic>
      <p:pic>
        <p:nvPicPr>
          <p:cNvPr id="4" name="Picture 3" descr="Bakul-flower-Banglade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67530"/>
            <a:ext cx="4191000" cy="2363724"/>
          </a:xfrm>
          <a:prstGeom prst="rect">
            <a:avLst/>
          </a:prstGeom>
        </p:spPr>
      </p:pic>
      <p:pic>
        <p:nvPicPr>
          <p:cNvPr id="5" name="Picture 4" descr="Hot-Lady2-350_de9504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450" y="3886200"/>
            <a:ext cx="2724150" cy="2724150"/>
          </a:xfrm>
          <a:prstGeom prst="rect">
            <a:avLst/>
          </a:prstGeom>
        </p:spPr>
      </p:pic>
      <p:pic>
        <p:nvPicPr>
          <p:cNvPr id="6" name="Picture 5" descr="rojonigond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4161369" y="4589994"/>
            <a:ext cx="2573863" cy="144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14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1828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971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----------------------------------------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টগর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কাঁশফুল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76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olapi gol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199"/>
            <a:ext cx="2667000" cy="4077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562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da gol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219200"/>
            <a:ext cx="3276600" cy="3127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4648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গোপাল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t-Lady2-350_de9504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50" y="1219200"/>
            <a:ext cx="3333750" cy="3333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4648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গোলাপী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l gol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061" y="0"/>
            <a:ext cx="4757761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3810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495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১-গোলাপ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ফোটে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953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২গোলাপ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গোলাপী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410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৩-গোলাপে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isnoc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"/>
            <a:ext cx="78232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5867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কৃষ্ণচূড়া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215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59</cp:revision>
  <dcterms:created xsi:type="dcterms:W3CDTF">2006-08-16T00:00:00Z</dcterms:created>
  <dcterms:modified xsi:type="dcterms:W3CDTF">2020-03-04T09:28:53Z</dcterms:modified>
</cp:coreProperties>
</file>