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80" r:id="rId2"/>
    <p:sldMasterId id="214748389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4740" autoAdjust="0"/>
  </p:normalViewPr>
  <p:slideViewPr>
    <p:cSldViewPr snapToGrid="0">
      <p:cViewPr varScale="1">
        <p:scale>
          <a:sx n="63" d="100"/>
          <a:sy n="63" d="100"/>
        </p:scale>
        <p:origin x="10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1B8EB-FC76-4D10-925D-A3DCFDAADE56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731AC-3F3E-42DE-B83D-478433118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6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731AC-3F3E-42DE-B83D-478433118C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6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1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20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3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13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2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5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1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69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5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6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94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56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9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16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18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12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8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25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00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47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88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0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292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9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61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96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70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01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54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67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14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03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89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2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7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8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C85061-3499-47B2-8765-EA085CED7BAE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9D5733-B659-484E-B5E0-0416052C6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0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1595046"/>
            <a:ext cx="906211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11" y="2060811"/>
            <a:ext cx="2578289" cy="2578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0119"/>
            <a:ext cx="2292824" cy="23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024" y="-5417"/>
            <a:ext cx="838308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ত্রিভুজের তিন   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 দৈর্ঘ্য সমান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9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কতগুলোর দুই  বাহুর  দৈর্ঘ্য সমান।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5108" y="2346960"/>
            <a:ext cx="1828800" cy="152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635108" y="548640"/>
            <a:ext cx="789052" cy="1828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0424160" y="548640"/>
            <a:ext cx="1039748" cy="1828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9204960" y="4076700"/>
            <a:ext cx="2258948" cy="2446020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1473958"/>
            <a:ext cx="61141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কতগুলোর আবার   কনো বাহুই সমান নয়।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6018" y="1905000"/>
            <a:ext cx="3629622" cy="2423160"/>
            <a:chOff x="7206018" y="1905000"/>
            <a:chExt cx="3629622" cy="24231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206018" y="4299271"/>
              <a:ext cx="3629622" cy="28889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206018" y="1905000"/>
              <a:ext cx="2838056" cy="2365382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044073" y="1933889"/>
              <a:ext cx="791566" cy="2365382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8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4560" y="224136"/>
            <a:ext cx="867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520" y="198120"/>
            <a:ext cx="6568440" cy="10300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29739" y="1187798"/>
            <a:ext cx="7109461" cy="2513023"/>
            <a:chOff x="1729739" y="1187798"/>
            <a:chExt cx="7109461" cy="2513023"/>
          </a:xfrm>
        </p:grpSpPr>
        <p:sp>
          <p:nvSpPr>
            <p:cNvPr id="5" name="Down Arrow 4"/>
            <p:cNvSpPr/>
            <p:nvPr/>
          </p:nvSpPr>
          <p:spPr>
            <a:xfrm>
              <a:off x="5166360" y="1187798"/>
              <a:ext cx="259079" cy="9305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844040" y="2148840"/>
              <a:ext cx="69951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Down Arrow 9"/>
            <p:cNvSpPr/>
            <p:nvPr/>
          </p:nvSpPr>
          <p:spPr>
            <a:xfrm>
              <a:off x="1729739" y="2148840"/>
              <a:ext cx="312419" cy="14253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5166360" y="2148840"/>
              <a:ext cx="259079" cy="5943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8549640" y="2179319"/>
              <a:ext cx="289560" cy="15215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5758" y="3611880"/>
            <a:ext cx="304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0941" y="2743199"/>
            <a:ext cx="315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7582" y="3708857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8" y="3611880"/>
            <a:ext cx="3276600" cy="8646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56660" y="2743200"/>
            <a:ext cx="3162300" cy="868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07582" y="3712876"/>
            <a:ext cx="3383280" cy="835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" y="152400"/>
            <a:ext cx="11750040" cy="65556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কোনো বাহুই সমান নয়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তাকে বিষমবাহু ত্রিভুজ বলে।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8564880" y="275540"/>
            <a:ext cx="1554480" cy="1461820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909560" y="6294120"/>
            <a:ext cx="2225040" cy="1524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924800" y="5137100"/>
            <a:ext cx="1783080" cy="115702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23120" y="5121860"/>
            <a:ext cx="396240" cy="120274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45780" y="3990022"/>
            <a:ext cx="1752600" cy="171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8130540" y="2286000"/>
            <a:ext cx="1767840" cy="1753554"/>
            <a:chOff x="8130540" y="2286000"/>
            <a:chExt cx="1767840" cy="1753554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8130540" y="2312431"/>
              <a:ext cx="998220" cy="16909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9144000" y="2286000"/>
              <a:ext cx="754380" cy="175355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51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34" y="1992812"/>
            <a:ext cx="6106384" cy="4805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3" y="1933575"/>
            <a:ext cx="492684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দলঃসমবাহু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খ-দলঃসমদ্বিবাহু ত্রিভুজ চিহ্নিত কর।</a:t>
            </a:r>
          </a:p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গ-দলঃ বিষমবাহু ত্রিভুজ চিহ্নিত কর।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758" y="0"/>
            <a:ext cx="57268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দলীয় কাজ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সংযোগঃপৃষ্ঠা-155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939" y="0"/>
            <a:ext cx="1062705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8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সমবাহু ত্রিভুজ কাকে বলে?</a:t>
            </a:r>
          </a:p>
          <a:p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সমদ্বিবাহু ত্রিভুজ কাকে বলে?</a:t>
            </a:r>
          </a:p>
          <a:p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বিষমবাহু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2115403"/>
            <a:ext cx="10890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বাড়ির কাজ</a:t>
            </a:r>
          </a:p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প্রতিটি ত্রিভুজের দুইটি করে বৈশিষ্ট্য লিখে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নিয়ে আসবে।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6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776" y="1211465"/>
            <a:ext cx="88164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3" y="2511188"/>
            <a:ext cx="107134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জহুরা ইসলাম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সহকারি শিক্ষক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৮৯ নং মগড়া সরকারি প্রাথমিক বিদ্যালয়।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শিবচর,মাদারিপুর।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7605" y="1037230"/>
            <a:ext cx="8543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শিক্ষক পরিচিতি</a:t>
            </a:r>
            <a:endParaRPr lang="en-US" sz="8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946" y="887104"/>
            <a:ext cx="97172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শ্রেণিঃ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বিষয়ঃপ্রাথমিক গণিত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সময়ঃ ৪০ মিনিট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তাং-০২/০৩/২০২০ খ্রিঃ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683" y="1093710"/>
            <a:ext cx="1098644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শিখনফলঃ                     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 সমবাহু,সমদ্বিবাহু ও বিষমবাহু ত্রিভুজ কী তা বলতে পারবে এবং ছবি দেখে শনাক্ত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4" y="832513"/>
            <a:ext cx="858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004560" y="2011680"/>
            <a:ext cx="2438400" cy="2545080"/>
            <a:chOff x="5074920" y="2026920"/>
            <a:chExt cx="2438400" cy="254508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074920" y="4572000"/>
              <a:ext cx="2438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074920" y="2026920"/>
              <a:ext cx="1219200" cy="25450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294120" y="2026920"/>
              <a:ext cx="1219200" cy="25450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>
            <a:off x="792480" y="4556760"/>
            <a:ext cx="34442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92480" y="2667000"/>
            <a:ext cx="1828800" cy="18897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621280" y="2667000"/>
            <a:ext cx="1615440" cy="18897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7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7178722" y="709684"/>
            <a:ext cx="2743200" cy="4217158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94360" y="2442722"/>
            <a:ext cx="4998720" cy="2484120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377" y="896344"/>
            <a:ext cx="8896871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11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</a:t>
            </a:r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bn-IN" sz="115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2" y="1125938"/>
            <a:ext cx="11054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ত্রিভুজগুলোর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রুলারের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3499" y="0"/>
            <a:ext cx="3648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96" y="0"/>
            <a:ext cx="88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232</Words>
  <Application>Microsoft Office PowerPoint</Application>
  <PresentationFormat>Widescreen</PresentationFormat>
  <Paragraphs>49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NikoshBAN</vt:lpstr>
      <vt:lpstr>Trebuchet MS</vt:lpstr>
      <vt:lpstr>Wingdings 3</vt:lpstr>
      <vt:lpstr>Facet</vt:lpstr>
      <vt:lpstr>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DELL_</dc:creator>
  <cp:lastModifiedBy>DELL_</cp:lastModifiedBy>
  <cp:revision>80</cp:revision>
  <dcterms:created xsi:type="dcterms:W3CDTF">2020-03-02T06:05:44Z</dcterms:created>
  <dcterms:modified xsi:type="dcterms:W3CDTF">2020-03-07T16:40:11Z</dcterms:modified>
</cp:coreProperties>
</file>