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96E50ED-00D7-46BF-97EC-58D5405169F2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E50ED-00D7-46BF-97EC-58D5405169F2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96E50ED-00D7-46BF-97EC-58D5405169F2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E50ED-00D7-46BF-97EC-58D5405169F2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6E50ED-00D7-46BF-97EC-58D5405169F2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E50ED-00D7-46BF-97EC-58D5405169F2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E50ED-00D7-46BF-97EC-58D5405169F2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E50ED-00D7-46BF-97EC-58D5405169F2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6E50ED-00D7-46BF-97EC-58D5405169F2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E50ED-00D7-46BF-97EC-58D5405169F2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E50ED-00D7-46BF-97EC-58D5405169F2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96E50ED-00D7-46BF-97EC-58D5405169F2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533400"/>
            <a:ext cx="4191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7098343_381295978908135_153404776556082589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38300"/>
            <a:ext cx="6172200" cy="462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25146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5867400"/>
            <a:ext cx="5715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TANDING-WAV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6934200" cy="3670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838200"/>
            <a:ext cx="17526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124200"/>
            <a:ext cx="6324600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সুস্পন্দন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নিস্পন্দ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914400"/>
            <a:ext cx="3200400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410200"/>
            <a:ext cx="79248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নিস্পন্দ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0.52m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320Hz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ransverse-Wav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133600"/>
            <a:ext cx="4905375" cy="2914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14600" y="533400"/>
            <a:ext cx="3124200" cy="838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191000"/>
            <a:ext cx="4876800" cy="20313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হারুন-অর-রশিদ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দারুছুন্নাত,ডেমরা,ঢাকা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4191000"/>
            <a:ext cx="31242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পদার্থবিজ্ঞান ১ম পত্র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শ্রেণিঃএকাদশ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457200"/>
            <a:ext cx="40386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5646003"/>
            <a:ext cx="2667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 descr="29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90800"/>
            <a:ext cx="4572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FB_IMG_15617193669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590800"/>
            <a:ext cx="3505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066800"/>
            <a:ext cx="2514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667000"/>
            <a:ext cx="4572000" cy="6463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038600"/>
            <a:ext cx="746760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সৃস্টির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105400"/>
            <a:ext cx="8763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বিপরীমুখী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তরঙ্গদৈর্ঘের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অগ্রগামী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381000"/>
            <a:ext cx="2286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in-qimg-b1e45f17559fe091affc5ec3da20f8a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7800"/>
            <a:ext cx="67056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28600"/>
            <a:ext cx="3810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ঃ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76200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কম্পনের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অগ্রগামী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অগ্রসর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7" name="Picture 6" descr="Linac_schematic_(standing_wave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05200"/>
            <a:ext cx="7239000" cy="2819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57200" y="457201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533400"/>
            <a:ext cx="7696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সুস্পন্দ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447800"/>
            <a:ext cx="7696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নিস্পন্দ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standingwav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2200"/>
            <a:ext cx="6019800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43400"/>
            <a:ext cx="58674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143000"/>
            <a:ext cx="25146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638800"/>
            <a:ext cx="62484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6c8395d465b64b09eaf4e00091d5966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133600"/>
            <a:ext cx="4724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09600"/>
            <a:ext cx="4267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সৃস্টির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0480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438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শীর্ষ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অবস্থানে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প্রসারিত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Waventerferen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57600"/>
            <a:ext cx="7467600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329</TotalTime>
  <Words>233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sabib</dc:creator>
  <cp:lastModifiedBy>sabib</cp:lastModifiedBy>
  <cp:revision>137</cp:revision>
  <dcterms:created xsi:type="dcterms:W3CDTF">2020-02-22T03:22:37Z</dcterms:created>
  <dcterms:modified xsi:type="dcterms:W3CDTF">2020-03-08T02:03:33Z</dcterms:modified>
</cp:coreProperties>
</file>