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  <p:sldMasterId id="2147483804" r:id="rId3"/>
    <p:sldMasterId id="2147483816" r:id="rId4"/>
    <p:sldMasterId id="2147483828" r:id="rId5"/>
    <p:sldMasterId id="2147483840" r:id="rId6"/>
    <p:sldMasterId id="2147483852" r:id="rId7"/>
  </p:sldMasterIdLst>
  <p:notesMasterIdLst>
    <p:notesMasterId r:id="rId26"/>
  </p:notesMasterIdLst>
  <p:sldIdLst>
    <p:sldId id="256" r:id="rId8"/>
    <p:sldId id="257" r:id="rId9"/>
    <p:sldId id="258" r:id="rId10"/>
    <p:sldId id="259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5663" autoAdjust="0"/>
  </p:normalViewPr>
  <p:slideViewPr>
    <p:cSldViewPr>
      <p:cViewPr>
        <p:scale>
          <a:sx n="60" d="100"/>
          <a:sy n="60" d="100"/>
        </p:scale>
        <p:origin x="-1626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746CC-B74E-48D4-A88E-2E5CAE49C47D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990F3-7134-405D-AA85-23B346AADD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9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990F3-7134-405D-AA85-23B346AADD4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96200" cy="4495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839200" cy="1143000"/>
          </a:xfrm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en-US" sz="9600" b="1" dirty="0" smtClean="0">
                <a:ln w="381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en-US" sz="9600" b="1" dirty="0" smtClean="0">
                <a:ln w="381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r>
              <a:rPr lang="en-US" sz="9600" b="1" dirty="0">
                <a:ln w="381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en-US" sz="9600" b="1" dirty="0">
                <a:ln w="381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r>
              <a:rPr lang="en-US" sz="9600" b="1" dirty="0" err="1" smtClean="0">
                <a:ln w="381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b="1" dirty="0">
              <a:ln w="381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ges_19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8839200" cy="50291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OEL\Desktop\New folder\New folder\monsu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378896"/>
            <a:ext cx="3276600" cy="2793304"/>
          </a:xfrm>
          <a:prstGeom prst="rect">
            <a:avLst/>
          </a:prstGeom>
          <a:noFill/>
        </p:spPr>
      </p:pic>
      <p:pic>
        <p:nvPicPr>
          <p:cNvPr id="3075" name="Picture 3" descr="C:\Users\DOEL\Desktop\New folder\New folder\ta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228600"/>
            <a:ext cx="3048000" cy="2971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pic>
        <p:nvPicPr>
          <p:cNvPr id="10" name="Picture 5" descr="C:\Users\DOEL\Desktop\New folder\New folder\kamru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3378896"/>
            <a:ext cx="3048000" cy="2793304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11" name="Picture 4" descr="C:\Users\DOEL\Desktop\New folder\New folder\bong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228600"/>
            <a:ext cx="32766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362200"/>
            <a:ext cx="7315200" cy="37856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en-US" sz="4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মুক্তিযুদ্ধে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অবদান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রেখেছেন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এমন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কয়েকজন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ব্যক্তির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4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990600"/>
            <a:ext cx="731520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3600" b="1" u="sng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u="sng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3600" b="1" u="sng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71600"/>
            <a:ext cx="8839200" cy="5016758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itchFamily="2" charset="2"/>
              <a:buChar char="q"/>
            </a:pP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মুক্তি্যুদ্ধে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যারা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অবদান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রেখেছেন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উল্লেখযোগ্য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হলেন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- 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মুজিবর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তাজউদ্দিন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আহমদ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সৈয়দ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নজরুল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,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ক্যাপ্টেন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এম.মনসুর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এ,এইচ,এম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কামরুজ্জামান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571500" indent="-571500" algn="just">
              <a:buFont typeface="Wingdings" pitchFamily="2" charset="2"/>
              <a:buChar char="v"/>
            </a:pP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	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আরো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অনেকে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304800"/>
            <a:ext cx="8839200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endParaRPr lang="en-US" sz="4000" b="1" u="sng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DOEL\Desktop\bangladesh-liberation-w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33400"/>
            <a:ext cx="7162800" cy="5638800"/>
          </a:xfrm>
          <a:prstGeom prst="ellipse">
            <a:avLst/>
          </a:prstGeom>
          <a:ln w="63500" cap="rnd">
            <a:solidFill>
              <a:srgbClr val="FF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perspective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0030" y="2667000"/>
            <a:ext cx="7848600" cy="3323987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n-US" sz="4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মুক্তিযুদ্ধে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নারীদের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4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0030" y="1371600"/>
            <a:ext cx="7848600" cy="646331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3600" b="1" u="sng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u="sng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3600" b="1" u="sng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5564" y="2209800"/>
            <a:ext cx="7772400" cy="3785652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মুক্তিযুদ্ধে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নারীদের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গৌরবোজ্জল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মুক্তিযোদ্ধা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শিবিরে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পুরুষের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পাশাপাশি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নারীরা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অস্ত্রচালনা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গেরিলা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যুদ্ধে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আহত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যোদ্ধাদের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সেবা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আশ্রয়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গুরুত্বপূর্ণ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134562"/>
            <a:ext cx="7772400" cy="70788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 smtClean="0">
                <a:latin typeface="NikoshBAN" pitchFamily="2" charset="0"/>
                <a:cs typeface="NikoshBAN" pitchFamily="2" charset="0"/>
              </a:rPr>
              <a:t>উত্তর</a:t>
            </a:r>
            <a:endParaRPr lang="en-US" sz="4000" b="1" u="sng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en-US" sz="6000" u="sng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u="sng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37760"/>
          </a:xfrm>
          <a:solidFill>
            <a:srgbClr val="00B050"/>
          </a:solidFill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কখন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হয়েছিল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137160" indent="0" algn="just"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মুক্তিযুদ্ধে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যারা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উল্লেখযোগ্য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	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অবদান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রেখেছেন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কয়েকজনের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	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marL="137160" indent="0" algn="just"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নারী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মুক্তিযোদ্ধাদের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২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জনের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অবদান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80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8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09160"/>
          </a:xfrm>
          <a:solidFill>
            <a:srgbClr val="00B05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</a:t>
            </a:r>
          </a:p>
          <a:p>
            <a:pPr>
              <a:buNone/>
            </a:pP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জাতি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মূক্তিযোদ্ধাদের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সম্মান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সূর্য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সন্তান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মনে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-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1" y="381000"/>
            <a:ext cx="8534398" cy="1107996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600" b="1" u="sng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00" u="sng" dirty="0">
              <a:solidFill>
                <a:srgbClr val="92D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Picture 4" descr="images_0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752600"/>
            <a:ext cx="8534399" cy="48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981200"/>
            <a:ext cx="60198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3200" dirty="0">
                <a:latin typeface="NikoshBAN" pitchFamily="2" charset="0"/>
                <a:cs typeface="NikoshBAN" pitchFamily="2" charset="0"/>
              </a:rPr>
              <a:t>কাকন চন্দ্র মন্ডল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bn-IN" sz="3200" dirty="0">
                <a:latin typeface="NikoshBAN" pitchFamily="2" charset="0"/>
                <a:cs typeface="NikoshBAN" pitchFamily="2" charset="0"/>
              </a:rPr>
              <a:t>সহকারি শিক্ষক (কম্পিউটার),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bn-IN" sz="3200" dirty="0">
                <a:latin typeface="NikoshBAN" pitchFamily="2" charset="0"/>
                <a:cs typeface="NikoshBAN" pitchFamily="2" charset="0"/>
              </a:rPr>
              <a:t>রাজঘাট জাফরপুর মাধ্যমিক বালিকা বিদ্যালয়,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bn-IN" sz="3200" dirty="0">
                <a:latin typeface="NikoshBAN" pitchFamily="2" charset="0"/>
                <a:cs typeface="NikoshBAN" pitchFamily="2" charset="0"/>
              </a:rPr>
              <a:t>নওয়াপাড়া,অভয়নগর,যশোর।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>
                <a:latin typeface="NikoshBAN" pitchFamily="2" charset="0"/>
                <a:cs typeface="NikoshBAN" pitchFamily="2" charset="0"/>
              </a:rPr>
              <a:t>Mob:- 01911-810766,  01718-749127.</a:t>
            </a:r>
          </a:p>
          <a:p>
            <a:r>
              <a:rPr lang="en-US" sz="2400" dirty="0">
                <a:latin typeface="NikoshBAN" pitchFamily="2" charset="0"/>
                <a:cs typeface="NikoshBAN" pitchFamily="2" charset="0"/>
              </a:rPr>
              <a:t>Email:-kakonict@gmail.com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98593" y="2333893"/>
            <a:ext cx="2895600" cy="2895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  <p:sp>
        <p:nvSpPr>
          <p:cNvPr id="6" name="Rectangle 5"/>
          <p:cNvSpPr/>
          <p:nvPr/>
        </p:nvSpPr>
        <p:spPr>
          <a:xfrm>
            <a:off x="2803946" y="457200"/>
            <a:ext cx="24080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IN" sz="6000" b="1" u="sng" dirty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IN" sz="6000" b="1" dirty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IN" sz="2800" b="1" dirty="0">
              <a:solidFill>
                <a:srgbClr val="00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6600" b="1" u="sng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b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u="sng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b="1" u="sng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en-US" sz="4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algn="ctr">
              <a:buNone/>
            </a:pP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000" b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বাংলাদেশ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বিশ্ব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পরিচয়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>
              <a:buNone/>
            </a:pPr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40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4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ছবিগুলো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ধারনা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হয়</a:t>
            </a:r>
            <a:endParaRPr lang="en-US" sz="6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\Desktop\New folder\New folder\38c_1215734266_sf_1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124199" y="1475032"/>
            <a:ext cx="2773877" cy="408756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</p:pic>
      <p:pic>
        <p:nvPicPr>
          <p:cNvPr id="4" name="Picture 2" descr="C:\Users\DOEL\Desktop\2011-12-16__f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475032"/>
            <a:ext cx="2931026" cy="4087567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DOEL\Desktop\3581153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228600" y="1475032"/>
            <a:ext cx="2814234" cy="4087567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47800" y="5767518"/>
            <a:ext cx="54102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ছাত্র-ছাত্রী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ছবি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219200"/>
            <a:ext cx="8153400" cy="5078313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US" sz="5400" b="1" u="sng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lumMod val="1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5400" b="1" u="sng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lumMod val="1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u="sng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lumMod val="1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5400" b="1" u="sng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lumMod val="1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sz="5400" dirty="0">
              <a:ln w="18415" cmpd="sng">
                <a:solidFill>
                  <a:srgbClr val="FF0000"/>
                </a:solidFill>
                <a:prstDash val="solid"/>
              </a:ln>
              <a:solidFill>
                <a:schemeClr val="accent6">
                  <a:lumMod val="1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5400" dirty="0" smtClean="0">
              <a:ln w="18415" cmpd="sng">
                <a:solidFill>
                  <a:srgbClr val="FF0000"/>
                </a:solidFill>
                <a:prstDash val="solid"/>
              </a:ln>
              <a:solidFill>
                <a:schemeClr val="accent6">
                  <a:lumMod val="1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540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lumMod val="1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54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lumMod val="1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lumMod val="1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মুক্তিযুদ্ধ</a:t>
            </a:r>
            <a:endParaRPr lang="en-US" sz="5400" dirty="0" smtClean="0">
              <a:ln w="18415" cmpd="sng">
                <a:solidFill>
                  <a:srgbClr val="FF0000"/>
                </a:solidFill>
                <a:prstDash val="solid"/>
              </a:ln>
              <a:solidFill>
                <a:schemeClr val="accent6">
                  <a:lumMod val="1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5400" dirty="0">
              <a:ln w="18415" cmpd="sng">
                <a:solidFill>
                  <a:srgbClr val="FF0000"/>
                </a:solidFill>
                <a:prstDash val="solid"/>
              </a:ln>
              <a:solidFill>
                <a:schemeClr val="accent6">
                  <a:lumMod val="1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5400" dirty="0">
              <a:ln w="18415" cmpd="sng">
                <a:solidFill>
                  <a:srgbClr val="FF0000"/>
                </a:solidFill>
                <a:prstDash val="solid"/>
              </a:ln>
              <a:solidFill>
                <a:schemeClr val="accent6">
                  <a:lumMod val="1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en-US" sz="6000" b="1" u="sng" dirty="0" err="1" smtClean="0">
                <a:ln w="31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000" b="1" u="sng" dirty="0" smtClean="0">
                <a:ln w="31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u="sng" dirty="0" err="1" smtClean="0">
                <a:ln w="31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b="1" u="sng" dirty="0" smtClean="0">
                <a:ln w="31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u="sng" dirty="0" err="1" smtClean="0">
                <a:ln w="31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6000" b="1" u="sng" dirty="0" smtClean="0">
                <a:ln w="31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u="sng" dirty="0" err="1" smtClean="0">
                <a:ln w="31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6000" b="1" u="sng" dirty="0" smtClean="0">
                <a:ln w="31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……</a:t>
            </a:r>
            <a:endParaRPr lang="en-US" sz="6000" b="1" u="sng" dirty="0">
              <a:ln w="317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839200" cy="4972277"/>
          </a:xfrm>
          <a:solidFill>
            <a:srgbClr val="00B05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কখন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হয়েছিল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যুদ্ধে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যারা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অবদন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রেখেছেন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মুক্তিযুদ্ধে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নারীদের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04800" y="15240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304800" y="22098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04800" y="35814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\Desktop\New folder\New folder\7e mar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90600"/>
            <a:ext cx="8686800" cy="48768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28600" y="6019800"/>
            <a:ext cx="8686800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৭ই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ভাষণ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156" y="2362200"/>
            <a:ext cx="8382000" cy="39395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sz="5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আনুষ্ঠানিক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কবে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14400"/>
            <a:ext cx="8382000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800" b="1" u="sng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u="sng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4800" b="1" u="sng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905000"/>
            <a:ext cx="7772400" cy="406265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১৯৭১ সালের ২৬শে মার্চ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বঙ্গ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বন্ধুর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ধীনতা ঘোষনার মাধ্যমে মহান মুক্তিযু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দ্ধের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যাত্রা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শুরু হয়</a:t>
            </a:r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/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38200"/>
            <a:ext cx="7772400" cy="707886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endParaRPr lang="en-US" sz="4000" b="1" u="sng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543</TotalTime>
  <Words>223</Words>
  <Application>Microsoft Office PowerPoint</Application>
  <PresentationFormat>On-screen Show (4:3)</PresentationFormat>
  <Paragraphs>60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Civic</vt:lpstr>
      <vt:lpstr>Foundry</vt:lpstr>
      <vt:lpstr>Flow</vt:lpstr>
      <vt:lpstr>1_Foundry</vt:lpstr>
      <vt:lpstr>Apex</vt:lpstr>
      <vt:lpstr>Aspect</vt:lpstr>
      <vt:lpstr>Office Theme</vt:lpstr>
      <vt:lpstr>  স্বাগতম</vt:lpstr>
      <vt:lpstr>PowerPoint Presentation</vt:lpstr>
      <vt:lpstr>পাঠ পরিচিতি</vt:lpstr>
      <vt:lpstr>ছবিগুলো দেখে কি ধারনা হয়</vt:lpstr>
      <vt:lpstr>PowerPoint Presentation</vt:lpstr>
      <vt:lpstr>আজকের পাঠ শেষে শিক্ষার্থীরা……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মূল্যায়ন</vt:lpstr>
      <vt:lpstr>বাড়ীর কাজ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</dc:creator>
  <cp:lastModifiedBy>Windows User</cp:lastModifiedBy>
  <cp:revision>169</cp:revision>
  <dcterms:created xsi:type="dcterms:W3CDTF">2006-08-16T00:00:00Z</dcterms:created>
  <dcterms:modified xsi:type="dcterms:W3CDTF">2019-07-19T07:24:27Z</dcterms:modified>
</cp:coreProperties>
</file>