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83" r:id="rId5"/>
    <p:sldId id="260" r:id="rId6"/>
    <p:sldId id="284" r:id="rId7"/>
    <p:sldId id="285" r:id="rId8"/>
    <p:sldId id="267" r:id="rId9"/>
    <p:sldId id="262" r:id="rId10"/>
    <p:sldId id="286" r:id="rId11"/>
    <p:sldId id="264" r:id="rId12"/>
    <p:sldId id="278" r:id="rId13"/>
    <p:sldId id="265" r:id="rId14"/>
    <p:sldId id="266" r:id="rId15"/>
    <p:sldId id="268" r:id="rId16"/>
    <p:sldId id="288" r:id="rId17"/>
    <p:sldId id="269" r:id="rId18"/>
    <p:sldId id="280" r:id="rId19"/>
    <p:sldId id="272" r:id="rId20"/>
    <p:sldId id="273" r:id="rId21"/>
    <p:sldId id="270" r:id="rId22"/>
    <p:sldId id="271" r:id="rId23"/>
    <p:sldId id="281" r:id="rId24"/>
    <p:sldId id="275" r:id="rId25"/>
    <p:sldId id="276" r:id="rId26"/>
    <p:sldId id="277" r:id="rId27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1056" y="-270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3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2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8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1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8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3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3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2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970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1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4036" y="536096"/>
            <a:ext cx="10723419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</a:pP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 শ্রেণিতে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8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3" y="1319838"/>
            <a:ext cx="9444790" cy="48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2428" y="6062252"/>
            <a:ext cx="105690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ফলাফল আজকাল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bn-IN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করে মুহুর্তের মধ্যে জানা যায়।</a:t>
            </a:r>
            <a:endParaRPr lang="en-US" sz="2600" b="1" dirty="0"/>
          </a:p>
        </p:txBody>
      </p:sp>
      <p:sp>
        <p:nvSpPr>
          <p:cNvPr id="4" name="Rectangle 3"/>
          <p:cNvSpPr/>
          <p:nvPr/>
        </p:nvSpPr>
        <p:spPr>
          <a:xfrm>
            <a:off x="2262187" y="6016085"/>
            <a:ext cx="5936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কিছুদিন আগেই এই কাজটি ছিল অনেক কঠিন।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86908" y="314601"/>
            <a:ext cx="5780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ছবিতে মেয়েরা কী দেখছে?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3945" y="296947"/>
            <a:ext cx="571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ফলাফল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97" y="1098200"/>
            <a:ext cx="9390742" cy="482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2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0592" y="419342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কিসের?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516" y="5035808"/>
            <a:ext cx="1053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প্রত্যন্ত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কষ্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সাধ্য ছিল।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516" y="5899186"/>
            <a:ext cx="1054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মোবাইল ফোনে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খুবই সহজ।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/>
          <a:stretch/>
        </p:blipFill>
        <p:spPr>
          <a:xfrm>
            <a:off x="5860190" y="1127226"/>
            <a:ext cx="5185181" cy="3618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5" y="1127226"/>
            <a:ext cx="5355771" cy="372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5980" y="5643877"/>
            <a:ext cx="8564905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 ইন্টারনেটের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154546" y="370986"/>
            <a:ext cx="89500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181100"/>
            <a:ext cx="4762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9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r="2150"/>
          <a:stretch/>
        </p:blipFill>
        <p:spPr>
          <a:xfrm>
            <a:off x="275159" y="1334574"/>
            <a:ext cx="5331853" cy="37908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/>
          <a:stretch/>
        </p:blipFill>
        <p:spPr>
          <a:xfrm>
            <a:off x="5846211" y="1334574"/>
            <a:ext cx="5287513" cy="37908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275158" y="5320408"/>
            <a:ext cx="10858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ইন্টারনেট যেমন ভূমিকা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রাখে,তেমনি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 কলেজ বিশ্ববিদ্যালয়ে ভর্তির ব্যাপারে ও অনেক ভূমিকা রাখে।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592" y="419342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দ্বারা কী বুঝছ?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71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7" y="1161143"/>
            <a:ext cx="5376900" cy="3677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 r="8658"/>
          <a:stretch/>
        </p:blipFill>
        <p:spPr>
          <a:xfrm>
            <a:off x="5820229" y="1161143"/>
            <a:ext cx="5384800" cy="3677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810" y="5907299"/>
            <a:ext cx="1060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লক্ষ শিক্ষার্থীর ভর্তি রেজিস্ট্রেশন এখন অন লাইনে করা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0592" y="419342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11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3" y="1234918"/>
            <a:ext cx="9805736" cy="4660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724" y="6002969"/>
            <a:ext cx="1058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 বিশ্ববিদ্যালয়ে প্রায় চার লক্ষ্য শিক্ষার্থী ভর্তির জন্য ইন্টারনেট ব্যবহার করে।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0592" y="404828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ছবিতে কিসের ছবি দেখছো?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942297"/>
              </p:ext>
            </p:extLst>
          </p:nvPr>
        </p:nvGraphicFramePr>
        <p:xfrm>
          <a:off x="3177309" y="2863272"/>
          <a:ext cx="5107709" cy="849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Packager Shell Object" showAsIcon="1" r:id="rId3" imgW="3910680" imgH="478800" progId="Package">
                  <p:embed/>
                </p:oleObj>
              </mc:Choice>
              <mc:Fallback>
                <p:oleObj name="Packager Shell Object" showAsIcon="1" r:id="rId3" imgW="3910680" imgH="47880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309" y="2863272"/>
                        <a:ext cx="5107709" cy="8497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59731" y="607291"/>
            <a:ext cx="10070431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5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latin typeface="NikoshBAN" pitchFamily="2" charset="0"/>
                <a:cs typeface="NikoshBAN" pitchFamily="2" charset="0"/>
              </a:rPr>
              <a:t>দেখ</a:t>
            </a:r>
            <a:endParaRPr lang="en-US" sz="5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29028" y="4607303"/>
            <a:ext cx="273183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 ক্লাস</a:t>
            </a:r>
            <a:r>
              <a:rPr lang="bn-BD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3337" y="4613754"/>
            <a:ext cx="7224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ঘরে বসে ক্লাস করাকে কি বলে</a:t>
            </a: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8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7063" r="9226" b="12301"/>
          <a:stretch/>
        </p:blipFill>
        <p:spPr>
          <a:xfrm>
            <a:off x="261258" y="1422399"/>
            <a:ext cx="5283200" cy="37301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9" y="1422399"/>
            <a:ext cx="5203372" cy="36739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2130592" y="404828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ছবিতে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258" y="5688028"/>
            <a:ext cx="10951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ক্লাসরুমে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9350" y="5643877"/>
            <a:ext cx="7807765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ক্লাসরুম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554182" y="370986"/>
            <a:ext cx="102154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73" y="878817"/>
            <a:ext cx="4810579" cy="45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133336"/>
              </p:ext>
            </p:extLst>
          </p:nvPr>
        </p:nvGraphicFramePr>
        <p:xfrm>
          <a:off x="4694561" y="2322286"/>
          <a:ext cx="1961042" cy="1654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4561" y="2322286"/>
                        <a:ext cx="1961042" cy="1654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0436" y="714361"/>
            <a:ext cx="10039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এসো নিচের ভিডিওটি মনোযোগ দিয়ে লক্ষ করি: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7894" y="5054133"/>
            <a:ext cx="4126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ভিডিওতে কী দেখলে?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9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43313" y="3875862"/>
            <a:ext cx="49053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ি: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 </a:t>
            </a:r>
          </a:p>
          <a:p>
            <a:pPr>
              <a:defRPr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0105" y="401250"/>
            <a:ext cx="339290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7.jpg"/>
          <p:cNvPicPr>
            <a:picLocks noChangeAspect="1"/>
          </p:cNvPicPr>
          <p:nvPr/>
        </p:nvPicPr>
        <p:blipFill rotWithShape="1">
          <a:blip r:embed="rId2"/>
          <a:srcRect t="-2" r="-180" b="1990"/>
          <a:stretch/>
        </p:blipFill>
        <p:spPr>
          <a:xfrm>
            <a:off x="7852229" y="999711"/>
            <a:ext cx="2262615" cy="2483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10307" y="3773063"/>
            <a:ext cx="4935415" cy="2554545"/>
          </a:xfrm>
          <a:prstGeom prst="rect">
            <a:avLst/>
          </a:prstGeom>
          <a:noFill/>
          <a:ln w="57150" cap="rnd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অশেকুর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মতিহারা</a:t>
            </a:r>
            <a:r>
              <a:rPr lang="en-US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দ্বি-মূখী</a:t>
            </a:r>
            <a:r>
              <a:rPr lang="en-US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নং-০১৭২৯-১০৩০৪০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14999" y="1378857"/>
            <a:ext cx="0" cy="5059954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599" y="2241246"/>
            <a:ext cx="0" cy="3511765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67399" y="2241246"/>
            <a:ext cx="0" cy="3511765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37" y="1204689"/>
            <a:ext cx="2503904" cy="2278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2778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350" y="5968902"/>
            <a:ext cx="10512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মেডিকেল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ছাত্রীরা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টিল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 চোখে দেখতে পারে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72" y="1320789"/>
            <a:ext cx="5312229" cy="43397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2928860" y="419342"/>
            <a:ext cx="5387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0" y="1320789"/>
            <a:ext cx="5057021" cy="433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5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r="5416"/>
          <a:stretch/>
        </p:blipFill>
        <p:spPr>
          <a:xfrm>
            <a:off x="4978399" y="1335584"/>
            <a:ext cx="6110514" cy="39833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8" y="1333268"/>
            <a:ext cx="4198711" cy="3985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2643" y="5688030"/>
            <a:ext cx="569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বিভিন্ন গ্রহ দেখছে?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2588" y="455630"/>
            <a:ext cx="508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2" y="1351047"/>
            <a:ext cx="5350326" cy="42386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315687" y="5880258"/>
            <a:ext cx="108748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লাইব্রেরীতে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</a:t>
            </a:r>
            <a:r>
              <a:rPr lang="bn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টারনেটে বই পড়ে।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2253" y="347153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8" y="1395994"/>
            <a:ext cx="5214252" cy="41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7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109" y="5513250"/>
            <a:ext cx="1061258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ইন্টানেটের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932874" y="370986"/>
            <a:ext cx="93194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DFE2E0"/>
              </a:clrFrom>
              <a:clrTo>
                <a:srgbClr val="DFE2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13" y="980416"/>
            <a:ext cx="5305329" cy="44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954" y="1736186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শিক্ষকেরা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বিষয়ে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কোর্স কোথায়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পড়িয়ে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97447" y="626292"/>
            <a:ext cx="2805112" cy="74431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2954" y="2557391"/>
            <a:ext cx="828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টেলিস্কোপ কী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954" y="3332726"/>
            <a:ext cx="817165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ক্লাসরুম কী?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954" y="4203583"/>
            <a:ext cx="828765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মাধ্যমে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জানা যায়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954" y="5132498"/>
            <a:ext cx="828765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 এসে দুর থেকে ক্লাস করাকে কী বলে?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762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4534" y="372461"/>
            <a:ext cx="5356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0951" y="5815292"/>
            <a:ext cx="840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১০টা বহুনির্বাচনী প্রশ্ন লিখে নিয়ে আসবে।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6" y="1451429"/>
            <a:ext cx="7779657" cy="4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0" y="508002"/>
            <a:ext cx="94778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34" y="1669143"/>
            <a:ext cx="8522137" cy="48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r="12508"/>
          <a:stretch/>
        </p:blipFill>
        <p:spPr>
          <a:xfrm>
            <a:off x="2085642" y="1244410"/>
            <a:ext cx="7185238" cy="457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" name="Rectangle 2"/>
          <p:cNvSpPr/>
          <p:nvPr/>
        </p:nvSpPr>
        <p:spPr>
          <a:xfrm>
            <a:off x="501962" y="5917067"/>
            <a:ext cx="10196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মাধ্যমে পড়াশোনা করছে? 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9291" y="524202"/>
            <a:ext cx="8959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কী করছে?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88" y="5914596"/>
            <a:ext cx="1037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শিখনীয় কোন ভিডিও ডাউনলোড দিতে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সংযোগের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প্রয়োজন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7527" y="529321"/>
            <a:ext cx="9701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পড়াশোনা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করছে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75" y="5925080"/>
            <a:ext cx="1005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মাধ্যমে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পড়াশোনা করছে 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888" y="5923145"/>
            <a:ext cx="9929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5363" y="531971"/>
            <a:ext cx="9227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ভালো করে লক্ষ কর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006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7" grpId="0"/>
      <p:bldP spid="7" grpId="1"/>
      <p:bldP spid="8" grpId="0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2655" y="5220522"/>
            <a:ext cx="10132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 ইন্টারনেট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83944" y="1579418"/>
            <a:ext cx="5617029" cy="358588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74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8218" y="514444"/>
            <a:ext cx="943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16" b="22448"/>
          <a:stretch/>
        </p:blipFill>
        <p:spPr>
          <a:xfrm rot="10800000" flipV="1">
            <a:off x="7406584" y="1440873"/>
            <a:ext cx="2816625" cy="176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695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0221" y="1315476"/>
            <a:ext cx="5318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শেষে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0221" y="2300089"/>
            <a:ext cx="8798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 ইন্টারনেটের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0221" y="3366697"/>
            <a:ext cx="947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ক্লাসরুম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379" y="4563964"/>
            <a:ext cx="98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ইন্টানেটের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5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83" y="1286900"/>
            <a:ext cx="7531769" cy="4187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3788" y="5778277"/>
            <a:ext cx="7652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গুরুত্ব সবচেয়ে বেশি।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2494" y="512936"/>
            <a:ext cx="708939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 ইন্টারনেটের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</a:t>
            </a:r>
          </a:p>
        </p:txBody>
      </p:sp>
    </p:spTree>
    <p:extLst>
      <p:ext uri="{BB962C8B-B14F-4D97-AF65-F5344CB8AC3E}">
        <p14:creationId xmlns:p14="http://schemas.microsoft.com/office/powerpoint/2010/main" val="40522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108" y="5474367"/>
            <a:ext cx="10483273" cy="79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NCTB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DOEL\Pictures\10257256_651684594887379_414068116244820169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108" y="818147"/>
            <a:ext cx="5280892" cy="43313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81" y="818147"/>
            <a:ext cx="4736347" cy="447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2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04" y="1155117"/>
            <a:ext cx="5211485" cy="4559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101600" y="5980457"/>
            <a:ext cx="1132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ডট কম </a:t>
            </a:r>
            <a:r>
              <a:rPr lang="bn-IN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সাইটে </a:t>
            </a:r>
            <a:r>
              <a:rPr lang="bn-IN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শিক্ষকেরা নানা বিষয়ে কোর্স পড়িয়ে থাকেন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8199" y="414706"/>
            <a:ext cx="5688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r="1515"/>
          <a:stretch/>
        </p:blipFill>
        <p:spPr>
          <a:xfrm>
            <a:off x="322943" y="1169633"/>
            <a:ext cx="5399315" cy="453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7"/>
          <a:stretch/>
        </p:blipFill>
        <p:spPr>
          <a:xfrm>
            <a:off x="372979" y="1253408"/>
            <a:ext cx="5235377" cy="3823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61" y="1453984"/>
            <a:ext cx="5153632" cy="3623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979" y="5176943"/>
            <a:ext cx="10717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 শুধু সরাসরি শিক্ষার ব্যাপারে সাহায্য করে তা নয়- স্কুল কলেজ বিশ্ববিদ্যালয়ে ও পরোক্ষভাবে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সাহায্য করে।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1010" y="361282"/>
            <a:ext cx="5546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3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451</Words>
  <Application>Microsoft Office PowerPoint</Application>
  <PresentationFormat>Custom</PresentationFormat>
  <Paragraphs>72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Rahata Alamgir</dc:creator>
  <cp:lastModifiedBy>shuvo</cp:lastModifiedBy>
  <cp:revision>146</cp:revision>
  <dcterms:created xsi:type="dcterms:W3CDTF">2019-03-26T10:47:10Z</dcterms:created>
  <dcterms:modified xsi:type="dcterms:W3CDTF">2020-03-08T18:29:24Z</dcterms:modified>
</cp:coreProperties>
</file>