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2" r:id="rId3"/>
    <p:sldId id="274" r:id="rId4"/>
    <p:sldId id="270" r:id="rId5"/>
    <p:sldId id="277" r:id="rId6"/>
    <p:sldId id="273" r:id="rId7"/>
    <p:sldId id="276" r:id="rId8"/>
    <p:sldId id="275" r:id="rId9"/>
    <p:sldId id="262" r:id="rId10"/>
    <p:sldId id="264" r:id="rId11"/>
    <p:sldId id="263" r:id="rId12"/>
    <p:sldId id="266" r:id="rId13"/>
    <p:sldId id="267" r:id="rId14"/>
    <p:sldId id="256" r:id="rId15"/>
    <p:sldId id="268" r:id="rId16"/>
    <p:sldId id="260" r:id="rId17"/>
    <p:sldId id="257" r:id="rId18"/>
    <p:sldId id="278" r:id="rId19"/>
    <p:sldId id="258" r:id="rId20"/>
    <p:sldId id="261" r:id="rId21"/>
    <p:sldId id="259" r:id="rId22"/>
    <p:sldId id="269" r:id="rId23"/>
    <p:sldId id="279" r:id="rId24"/>
    <p:sldId id="28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E99DC-9E84-47EE-B47E-DED4143D69AC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049AB2-6A0F-4AB7-B854-EB370D9C6AB0}">
      <dgm:prSet phldrT="[Text]" custT="1"/>
      <dgm:spPr/>
      <dgm:t>
        <a:bodyPr/>
        <a:lstStyle/>
        <a:p>
          <a:r>
            <a:rPr lang="en-US" sz="4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পাঠে</a:t>
          </a:r>
          <a:r>
            <a:rPr lang="en-US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……..……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E90C62-6FEF-4D69-9573-772D82939175}" type="parTrans" cxnId="{1F7E8081-9082-46CD-A675-C21DC47DC72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79EFE06-87CD-4D4E-9B03-977A629E3F25}" type="sibTrans" cxnId="{1F7E8081-9082-46CD-A675-C21DC47DC72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644C66A-104B-4512-A848-04C42D37CD1F}">
      <dgm:prSet phldrT="[Text]" custT="1"/>
      <dgm:spPr/>
      <dgm:t>
        <a:bodyPr/>
        <a:lstStyle/>
        <a:p>
          <a:r>
            <a:rPr lang="en-US" sz="24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কবিতাটি প্রমিত উচ্চারনে, অর্থযতি ব্যবহার করে আবৃত্তি করতে পারবে।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111B18-C854-4AED-95A1-A5F39FE0DAA5}" type="parTrans" cxnId="{35FA52D2-2B09-4285-A9E5-5DF83D3818E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DACCEE8-88CB-41D3-A49C-AF7CC19A9F3E}" type="sibTrans" cxnId="{35FA52D2-2B09-4285-A9E5-5DF83D3818E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E39F4D-51BE-4DED-A978-32D7EC48BB1B}">
      <dgm:prSet phldrT="[Text]" custT="1"/>
      <dgm:spPr/>
      <dgm:t>
        <a:bodyPr/>
        <a:lstStyle/>
        <a:p>
          <a:endParaRPr lang="en-US" sz="2400" b="0" cap="none" spc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বাড়িতে অতিথি এলে কীভাবে তাঁর যত্ন নেয়া হয় তা লিখতে করতে পারবে</a:t>
          </a:r>
        </a:p>
        <a:p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5020D9-B32E-4673-B3DA-FA8C6CE8AE87}" type="parTrans" cxnId="{CE495A54-33CA-4511-8228-10575552322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3DCB48-293F-440B-BCE6-77658117C865}" type="sibTrans" cxnId="{CE495A54-33CA-4511-8228-10575552322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C04D848-AB56-4404-B02B-B9A0A8E245FE}">
      <dgm:prSet custT="1"/>
      <dgm:spPr/>
      <dgm:t>
        <a:bodyPr/>
        <a:lstStyle/>
        <a:p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শিষ্টাচার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মানবপ্রেমের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9791C1F-BC7B-4EA9-9CD8-D81F65749005}" type="parTrans" cxnId="{03B97642-ABA7-47FB-9C1F-6A9BFB42051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DBAE882-BC20-48B4-83E7-5044269D2191}" type="sibTrans" cxnId="{03B97642-ABA7-47FB-9C1F-6A9BFB42051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37EA690-3A69-471B-AAE5-09E1E86F9BED}" type="pres">
      <dgm:prSet presAssocID="{5EEE99DC-9E84-47EE-B47E-DED4143D69A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EA6EC6-2CD7-4179-A0F5-02B456E07238}" type="pres">
      <dgm:prSet presAssocID="{1D049AB2-6A0F-4AB7-B854-EB370D9C6AB0}" presName="root" presStyleCnt="0">
        <dgm:presLayoutVars>
          <dgm:chMax/>
          <dgm:chPref val="4"/>
        </dgm:presLayoutVars>
      </dgm:prSet>
      <dgm:spPr/>
    </dgm:pt>
    <dgm:pt modelId="{1242339C-7143-4851-B50F-B628B5097573}" type="pres">
      <dgm:prSet presAssocID="{1D049AB2-6A0F-4AB7-B854-EB370D9C6AB0}" presName="rootComposite" presStyleCnt="0">
        <dgm:presLayoutVars/>
      </dgm:prSet>
      <dgm:spPr/>
    </dgm:pt>
    <dgm:pt modelId="{0BD241EF-38AD-4AD8-B6B9-6CA42E8C147B}" type="pres">
      <dgm:prSet presAssocID="{1D049AB2-6A0F-4AB7-B854-EB370D9C6AB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138CB2F-DC16-46B2-8D37-ABD80D06E294}" type="pres">
      <dgm:prSet presAssocID="{1D049AB2-6A0F-4AB7-B854-EB370D9C6AB0}" presName="childShape" presStyleCnt="0">
        <dgm:presLayoutVars>
          <dgm:chMax val="0"/>
          <dgm:chPref val="0"/>
        </dgm:presLayoutVars>
      </dgm:prSet>
      <dgm:spPr/>
    </dgm:pt>
    <dgm:pt modelId="{AA2A9E9A-8DD9-448C-9D5A-C2903661C3F1}" type="pres">
      <dgm:prSet presAssocID="{F644C66A-104B-4512-A848-04C42D37CD1F}" presName="childComposite" presStyleCnt="0">
        <dgm:presLayoutVars>
          <dgm:chMax val="0"/>
          <dgm:chPref val="0"/>
        </dgm:presLayoutVars>
      </dgm:prSet>
      <dgm:spPr/>
    </dgm:pt>
    <dgm:pt modelId="{82D8A9FB-8822-4D72-82EB-78793FE47A36}" type="pres">
      <dgm:prSet presAssocID="{F644C66A-104B-4512-A848-04C42D37CD1F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C3EB623-1067-4CA9-AD4E-DFA87E04CB50}" type="pres">
      <dgm:prSet presAssocID="{F644C66A-104B-4512-A848-04C42D37CD1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012E9-4A3D-4ECF-BCAF-435E55E9A0E2}" type="pres">
      <dgm:prSet presAssocID="{25E39F4D-51BE-4DED-A978-32D7EC48BB1B}" presName="childComposite" presStyleCnt="0">
        <dgm:presLayoutVars>
          <dgm:chMax val="0"/>
          <dgm:chPref val="0"/>
        </dgm:presLayoutVars>
      </dgm:prSet>
      <dgm:spPr/>
    </dgm:pt>
    <dgm:pt modelId="{617164D4-77E4-45BB-860C-70A23F21DDF1}" type="pres">
      <dgm:prSet presAssocID="{25E39F4D-51BE-4DED-A978-32D7EC48BB1B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440B9366-EE5B-4C2C-B690-7A70162426E3}" type="pres">
      <dgm:prSet presAssocID="{25E39F4D-51BE-4DED-A978-32D7EC48BB1B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7671A-F6FF-4A93-A365-4E391B436AFF}" type="pres">
      <dgm:prSet presAssocID="{2C04D848-AB56-4404-B02B-B9A0A8E245FE}" presName="childComposite" presStyleCnt="0">
        <dgm:presLayoutVars>
          <dgm:chMax val="0"/>
          <dgm:chPref val="0"/>
        </dgm:presLayoutVars>
      </dgm:prSet>
      <dgm:spPr/>
    </dgm:pt>
    <dgm:pt modelId="{D22A60DE-5AAA-4EDA-B78E-1773746EC184}" type="pres">
      <dgm:prSet presAssocID="{2C04D848-AB56-4404-B02B-B9A0A8E245FE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3ED11ADB-1CB1-4484-919D-86F3CFC065B6}" type="pres">
      <dgm:prSet presAssocID="{2C04D848-AB56-4404-B02B-B9A0A8E245F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E8081-9082-46CD-A675-C21DC47DC729}" srcId="{5EEE99DC-9E84-47EE-B47E-DED4143D69AC}" destId="{1D049AB2-6A0F-4AB7-B854-EB370D9C6AB0}" srcOrd="0" destOrd="0" parTransId="{E0E90C62-6FEF-4D69-9573-772D82939175}" sibTransId="{179EFE06-87CD-4D4E-9B03-977A629E3F25}"/>
    <dgm:cxn modelId="{B6D9725B-5876-4751-A5B1-2BDE9619817C}" type="presOf" srcId="{1D049AB2-6A0F-4AB7-B854-EB370D9C6AB0}" destId="{0BD241EF-38AD-4AD8-B6B9-6CA42E8C147B}" srcOrd="0" destOrd="0" presId="urn:microsoft.com/office/officeart/2008/layout/PictureAccentList"/>
    <dgm:cxn modelId="{CE495A54-33CA-4511-8228-105755523220}" srcId="{1D049AB2-6A0F-4AB7-B854-EB370D9C6AB0}" destId="{25E39F4D-51BE-4DED-A978-32D7EC48BB1B}" srcOrd="1" destOrd="0" parTransId="{A25020D9-B32E-4673-B3DA-FA8C6CE8AE87}" sibTransId="{F43DCB48-293F-440B-BCE6-77658117C865}"/>
    <dgm:cxn modelId="{1D412BF7-459C-417F-8C27-3F378218AFCC}" type="presOf" srcId="{2C04D848-AB56-4404-B02B-B9A0A8E245FE}" destId="{3ED11ADB-1CB1-4484-919D-86F3CFC065B6}" srcOrd="0" destOrd="0" presId="urn:microsoft.com/office/officeart/2008/layout/PictureAccentList"/>
    <dgm:cxn modelId="{35FA52D2-2B09-4285-A9E5-5DF83D3818E0}" srcId="{1D049AB2-6A0F-4AB7-B854-EB370D9C6AB0}" destId="{F644C66A-104B-4512-A848-04C42D37CD1F}" srcOrd="0" destOrd="0" parTransId="{1A111B18-C854-4AED-95A1-A5F39FE0DAA5}" sibTransId="{DDACCEE8-88CB-41D3-A49C-AF7CC19A9F3E}"/>
    <dgm:cxn modelId="{1FE249F7-C748-4EDA-8ABF-E5CB96FC2FD6}" type="presOf" srcId="{F644C66A-104B-4512-A848-04C42D37CD1F}" destId="{5C3EB623-1067-4CA9-AD4E-DFA87E04CB50}" srcOrd="0" destOrd="0" presId="urn:microsoft.com/office/officeart/2008/layout/PictureAccentList"/>
    <dgm:cxn modelId="{A494A98D-E365-4911-ABF6-6A493D57DFD7}" type="presOf" srcId="{5EEE99DC-9E84-47EE-B47E-DED4143D69AC}" destId="{837EA690-3A69-471B-AAE5-09E1E86F9BED}" srcOrd="0" destOrd="0" presId="urn:microsoft.com/office/officeart/2008/layout/PictureAccentList"/>
    <dgm:cxn modelId="{03B97642-ABA7-47FB-9C1F-6A9BFB420511}" srcId="{1D049AB2-6A0F-4AB7-B854-EB370D9C6AB0}" destId="{2C04D848-AB56-4404-B02B-B9A0A8E245FE}" srcOrd="2" destOrd="0" parTransId="{49791C1F-BC7B-4EA9-9CD8-D81F65749005}" sibTransId="{3DBAE882-BC20-48B4-83E7-5044269D2191}"/>
    <dgm:cxn modelId="{A7422AC6-FB9C-42F4-A503-DC182ACA432D}" type="presOf" srcId="{25E39F4D-51BE-4DED-A978-32D7EC48BB1B}" destId="{440B9366-EE5B-4C2C-B690-7A70162426E3}" srcOrd="0" destOrd="0" presId="urn:microsoft.com/office/officeart/2008/layout/PictureAccentList"/>
    <dgm:cxn modelId="{4ED2C09A-C3A6-4ECA-959B-270B385D7A9E}" type="presParOf" srcId="{837EA690-3A69-471B-AAE5-09E1E86F9BED}" destId="{68EA6EC6-2CD7-4179-A0F5-02B456E07238}" srcOrd="0" destOrd="0" presId="urn:microsoft.com/office/officeart/2008/layout/PictureAccentList"/>
    <dgm:cxn modelId="{A72C98D6-1B4C-4349-9B7E-B87A0E430D02}" type="presParOf" srcId="{68EA6EC6-2CD7-4179-A0F5-02B456E07238}" destId="{1242339C-7143-4851-B50F-B628B5097573}" srcOrd="0" destOrd="0" presId="urn:microsoft.com/office/officeart/2008/layout/PictureAccentList"/>
    <dgm:cxn modelId="{10F35848-1A93-4A83-9EC3-231FC8E2F81C}" type="presParOf" srcId="{1242339C-7143-4851-B50F-B628B5097573}" destId="{0BD241EF-38AD-4AD8-B6B9-6CA42E8C147B}" srcOrd="0" destOrd="0" presId="urn:microsoft.com/office/officeart/2008/layout/PictureAccentList"/>
    <dgm:cxn modelId="{C2AE0316-98EE-4476-8887-E260C2EB2BB6}" type="presParOf" srcId="{68EA6EC6-2CD7-4179-A0F5-02B456E07238}" destId="{D138CB2F-DC16-46B2-8D37-ABD80D06E294}" srcOrd="1" destOrd="0" presId="urn:microsoft.com/office/officeart/2008/layout/PictureAccentList"/>
    <dgm:cxn modelId="{83A768A5-46A5-4542-B696-17FE761E8669}" type="presParOf" srcId="{D138CB2F-DC16-46B2-8D37-ABD80D06E294}" destId="{AA2A9E9A-8DD9-448C-9D5A-C2903661C3F1}" srcOrd="0" destOrd="0" presId="urn:microsoft.com/office/officeart/2008/layout/PictureAccentList"/>
    <dgm:cxn modelId="{84EE4287-AEA6-49EF-B5EC-C07F7255D452}" type="presParOf" srcId="{AA2A9E9A-8DD9-448C-9D5A-C2903661C3F1}" destId="{82D8A9FB-8822-4D72-82EB-78793FE47A36}" srcOrd="0" destOrd="0" presId="urn:microsoft.com/office/officeart/2008/layout/PictureAccentList"/>
    <dgm:cxn modelId="{40B9BD7D-30A6-436F-8C4E-7137FAE33578}" type="presParOf" srcId="{AA2A9E9A-8DD9-448C-9D5A-C2903661C3F1}" destId="{5C3EB623-1067-4CA9-AD4E-DFA87E04CB50}" srcOrd="1" destOrd="0" presId="urn:microsoft.com/office/officeart/2008/layout/PictureAccentList"/>
    <dgm:cxn modelId="{C91248E5-E35B-4257-942E-AAD139A356C5}" type="presParOf" srcId="{D138CB2F-DC16-46B2-8D37-ABD80D06E294}" destId="{C8D012E9-4A3D-4ECF-BCAF-435E55E9A0E2}" srcOrd="1" destOrd="0" presId="urn:microsoft.com/office/officeart/2008/layout/PictureAccentList"/>
    <dgm:cxn modelId="{A59FE4E1-A0C1-44FB-800D-87CC49E7BC0A}" type="presParOf" srcId="{C8D012E9-4A3D-4ECF-BCAF-435E55E9A0E2}" destId="{617164D4-77E4-45BB-860C-70A23F21DDF1}" srcOrd="0" destOrd="0" presId="urn:microsoft.com/office/officeart/2008/layout/PictureAccentList"/>
    <dgm:cxn modelId="{5624B7FB-2624-4AED-8BBC-ABDAB66CE588}" type="presParOf" srcId="{C8D012E9-4A3D-4ECF-BCAF-435E55E9A0E2}" destId="{440B9366-EE5B-4C2C-B690-7A70162426E3}" srcOrd="1" destOrd="0" presId="urn:microsoft.com/office/officeart/2008/layout/PictureAccentList"/>
    <dgm:cxn modelId="{4C6976FB-059E-4BC1-AC19-91B078C2770C}" type="presParOf" srcId="{D138CB2F-DC16-46B2-8D37-ABD80D06E294}" destId="{8737671A-F6FF-4A93-A365-4E391B436AFF}" srcOrd="2" destOrd="0" presId="urn:microsoft.com/office/officeart/2008/layout/PictureAccentList"/>
    <dgm:cxn modelId="{58A5B320-6416-46B9-B697-74ADA23E852D}" type="presParOf" srcId="{8737671A-F6FF-4A93-A365-4E391B436AFF}" destId="{D22A60DE-5AAA-4EDA-B78E-1773746EC184}" srcOrd="0" destOrd="0" presId="urn:microsoft.com/office/officeart/2008/layout/PictureAccentList"/>
    <dgm:cxn modelId="{1793CB9F-3632-45CA-9D06-56D4AD49E499}" type="presParOf" srcId="{8737671A-F6FF-4A93-A365-4E391B436AFF}" destId="{3ED11ADB-1CB1-4484-919D-86F3CFC065B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E83E6-194B-445A-BC7A-5C8800F2427C}" type="doc">
      <dgm:prSet loTypeId="urn:microsoft.com/office/officeart/2011/layout/HexagonRadial" loCatId="officeonlin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FB69DF6-42DC-4477-B231-ADA1B9A624EC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১৯০৩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A7E133-104E-4D9C-B956-CEF7F540BFFC}" type="parTrans" cxnId="{349379F4-3284-442C-A405-F841D1052725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75AFED-84F8-43B3-A668-3F250E95294A}" type="sibTrans" cxnId="{349379F4-3284-442C-A405-F841D1052725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9D1616-35BA-4886-8200-402EF47DCDA6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ফরিদ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তাম্বুল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21ABA0-6E52-4230-8835-66347A6E9842}" type="parTrans" cxnId="{F6DDB725-4700-45B0-B87B-3BBD7F22EBC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7525DA-328E-45C1-A8C9-A7A7EE8AC552}" type="sibTrans" cxnId="{F6DDB725-4700-45B0-B87B-3BBD7F22EBC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80C349-6245-46E6-B872-A1346FFDAA57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97ECA3-41DE-4F41-9E8C-5A932130E61F}" type="parTrans" cxnId="{5B9544EA-EF03-45B5-BFB8-ECDCA765535B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16C9FA-DE1E-4984-BFAD-DCF2C8092102}" type="sibTrans" cxnId="{5B9544EA-EF03-45B5-BFB8-ECDCA765535B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719383-522D-40C9-B623-93B8BA447FF6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নক্সী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কাঁথঅর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সোজন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বাদিয়ার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ঘঅট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166AD5-0F79-4DC2-9D67-B56943945CD6}" type="parTrans" cxnId="{2A822A8C-C290-447F-9D0A-D292A6C0C3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0AB36-B05D-4E3E-86A8-3009E2FD6CE9}" type="sibTrans" cxnId="{2A822A8C-C290-447F-9D0A-D292A6C0C3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939736-E673-45DE-AFA0-E02A010A91DD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বেদের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মেয়ে,পল্লীবধু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40DAFC-6905-4C88-B63A-25BBB6074AE6}" type="parTrans" cxnId="{A0DC4ED6-0740-4018-B208-E0D46156ED4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69F66C-D351-4C7B-9D7A-7FD37E801D61}" type="sibTrans" cxnId="{A0DC4ED6-0740-4018-B208-E0D46156ED4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382867-87D8-493D-B30B-FE2EB4F5063C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১৯৭৬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মারা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A4DCED-5F64-4A2D-9510-3FE4F6ABAA9E}" type="parTrans" cxnId="{82076757-4D74-4685-B078-D661269444DA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7B2D71-8B37-4B1D-9D86-0085F266EE00}" type="sibTrans" cxnId="{82076757-4D74-4685-B078-D661269444DA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693CC7-7483-43C1-B47C-A9CD422E10C3}">
      <dgm:prSet phldrT="[Text]" custT="1"/>
      <dgm:spPr/>
      <dgm:t>
        <a:bodyPr/>
        <a:lstStyle/>
        <a:p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123B72-5E41-4188-B8B3-EE92E54BF3D8}" type="sibTrans" cxnId="{D6371528-5F73-4E7D-98C2-FBC7987E004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DE82C-6CC7-46E8-B8CF-1ADBA536CF6C}" type="parTrans" cxnId="{D6371528-5F73-4E7D-98C2-FBC7987E004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29BECB-DA3E-4EFD-A368-C27122F2DD75}" type="pres">
      <dgm:prSet presAssocID="{2D3E83E6-194B-445A-BC7A-5C8800F242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08CE6D-965E-4748-BF4E-BA29F9D437FE}" type="pres">
      <dgm:prSet presAssocID="{02693CC7-7483-43C1-B47C-A9CD422E10C3}" presName="Parent" presStyleLbl="node0" presStyleIdx="0" presStyleCnt="1" custScaleX="71891" custScaleY="65618" custLinFactNeighborX="-2465" custLinFactNeighborY="-16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2845918-3594-4AE2-BA1B-BF9F00474845}" type="pres">
      <dgm:prSet presAssocID="{8FB69DF6-42DC-4477-B231-ADA1B9A624EC}" presName="Accent1" presStyleCnt="0"/>
      <dgm:spPr/>
    </dgm:pt>
    <dgm:pt modelId="{734E2CAE-B466-4269-BE20-D2A25F3EC98D}" type="pres">
      <dgm:prSet presAssocID="{8FB69DF6-42DC-4477-B231-ADA1B9A624EC}" presName="Accent" presStyleLbl="bgShp" presStyleIdx="0" presStyleCnt="6"/>
      <dgm:spPr/>
    </dgm:pt>
    <dgm:pt modelId="{B81BDF7C-DA8C-40E5-A7AB-15C818E64291}" type="pres">
      <dgm:prSet presAssocID="{8FB69DF6-42DC-4477-B231-ADA1B9A624E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BFB99-40FC-41C5-94D9-6AEEF3A30895}" type="pres">
      <dgm:prSet presAssocID="{829D1616-35BA-4886-8200-402EF47DCDA6}" presName="Accent2" presStyleCnt="0"/>
      <dgm:spPr/>
    </dgm:pt>
    <dgm:pt modelId="{9522685D-7308-4DAC-9ADD-1E49144F88A0}" type="pres">
      <dgm:prSet presAssocID="{829D1616-35BA-4886-8200-402EF47DCDA6}" presName="Accent" presStyleLbl="bgShp" presStyleIdx="1" presStyleCnt="6"/>
      <dgm:spPr/>
    </dgm:pt>
    <dgm:pt modelId="{C52E004C-4D45-4237-9F24-AFE9C703DEED}" type="pres">
      <dgm:prSet presAssocID="{829D1616-35BA-4886-8200-402EF47DCDA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075B3-707E-4163-88F5-C657914EEFA6}" type="pres">
      <dgm:prSet presAssocID="{CE80C349-6245-46E6-B872-A1346FFDAA57}" presName="Accent3" presStyleCnt="0"/>
      <dgm:spPr/>
    </dgm:pt>
    <dgm:pt modelId="{A452871A-F7B0-48AB-B38F-A5B457223C38}" type="pres">
      <dgm:prSet presAssocID="{CE80C349-6245-46E6-B872-A1346FFDAA57}" presName="Accent" presStyleLbl="bgShp" presStyleIdx="2" presStyleCnt="6"/>
      <dgm:spPr/>
    </dgm:pt>
    <dgm:pt modelId="{F600C04C-B1FD-4096-A25E-9268A54CAE1D}" type="pres">
      <dgm:prSet presAssocID="{CE80C349-6245-46E6-B872-A1346FFDAA5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A74B7-C613-4D92-A213-5F4A752D762C}" type="pres">
      <dgm:prSet presAssocID="{24719383-522D-40C9-B623-93B8BA447FF6}" presName="Accent4" presStyleCnt="0"/>
      <dgm:spPr/>
    </dgm:pt>
    <dgm:pt modelId="{B2D08797-3BA1-4A45-92AC-8909500F0498}" type="pres">
      <dgm:prSet presAssocID="{24719383-522D-40C9-B623-93B8BA447FF6}" presName="Accent" presStyleLbl="bgShp" presStyleIdx="3" presStyleCnt="6"/>
      <dgm:spPr/>
    </dgm:pt>
    <dgm:pt modelId="{A3B9E4AC-B70C-41DD-824F-65953C9A7291}" type="pres">
      <dgm:prSet presAssocID="{24719383-522D-40C9-B623-93B8BA447FF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AFC75-0986-405D-B292-85F596282211}" type="pres">
      <dgm:prSet presAssocID="{38939736-E673-45DE-AFA0-E02A010A91DD}" presName="Accent5" presStyleCnt="0"/>
      <dgm:spPr/>
    </dgm:pt>
    <dgm:pt modelId="{B2579438-4121-4CE3-A897-462CB7C34D87}" type="pres">
      <dgm:prSet presAssocID="{38939736-E673-45DE-AFA0-E02A010A91DD}" presName="Accent" presStyleLbl="bgShp" presStyleIdx="4" presStyleCnt="6" custLinFactNeighborX="7682" custLinFactNeighborY="-28865"/>
      <dgm:spPr/>
    </dgm:pt>
    <dgm:pt modelId="{ECAE56CB-653E-46B3-8595-270D4C7CF51D}" type="pres">
      <dgm:prSet presAssocID="{38939736-E673-45DE-AFA0-E02A010A91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FF3A9-B096-4FF7-984F-94B9214445D5}" type="pres">
      <dgm:prSet presAssocID="{2C382867-87D8-493D-B30B-FE2EB4F5063C}" presName="Accent6" presStyleCnt="0"/>
      <dgm:spPr/>
    </dgm:pt>
    <dgm:pt modelId="{9A8EB5CB-F6D4-4A27-863E-CCCAB54285DB}" type="pres">
      <dgm:prSet presAssocID="{2C382867-87D8-493D-B30B-FE2EB4F5063C}" presName="Accent" presStyleLbl="bgShp" presStyleIdx="5" presStyleCnt="6"/>
      <dgm:spPr/>
    </dgm:pt>
    <dgm:pt modelId="{774FC0DA-6F49-46FD-A743-BA329A0462FC}" type="pres">
      <dgm:prSet presAssocID="{2C382867-87D8-493D-B30B-FE2EB4F5063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379F4-3284-442C-A405-F841D1052725}" srcId="{02693CC7-7483-43C1-B47C-A9CD422E10C3}" destId="{8FB69DF6-42DC-4477-B231-ADA1B9A624EC}" srcOrd="0" destOrd="0" parTransId="{33A7E133-104E-4D9C-B956-CEF7F540BFFC}" sibTransId="{6E75AFED-84F8-43B3-A668-3F250E95294A}"/>
    <dgm:cxn modelId="{A0DC4ED6-0740-4018-B208-E0D46156ED4F}" srcId="{02693CC7-7483-43C1-B47C-A9CD422E10C3}" destId="{38939736-E673-45DE-AFA0-E02A010A91DD}" srcOrd="4" destOrd="0" parTransId="{2240DAFC-6905-4C88-B63A-25BBB6074AE6}" sibTransId="{D969F66C-D351-4C7B-9D7A-7FD37E801D61}"/>
    <dgm:cxn modelId="{F6DDB725-4700-45B0-B87B-3BBD7F22EBC0}" srcId="{02693CC7-7483-43C1-B47C-A9CD422E10C3}" destId="{829D1616-35BA-4886-8200-402EF47DCDA6}" srcOrd="1" destOrd="0" parTransId="{8721ABA0-6E52-4230-8835-66347A6E9842}" sibTransId="{3E7525DA-328E-45C1-A8C9-A7A7EE8AC552}"/>
    <dgm:cxn modelId="{5B9544EA-EF03-45B5-BFB8-ECDCA765535B}" srcId="{02693CC7-7483-43C1-B47C-A9CD422E10C3}" destId="{CE80C349-6245-46E6-B872-A1346FFDAA57}" srcOrd="2" destOrd="0" parTransId="{A597ECA3-41DE-4F41-9E8C-5A932130E61F}" sibTransId="{BF16C9FA-DE1E-4984-BFAD-DCF2C8092102}"/>
    <dgm:cxn modelId="{D6371528-5F73-4E7D-98C2-FBC7987E0049}" srcId="{2D3E83E6-194B-445A-BC7A-5C8800F2427C}" destId="{02693CC7-7483-43C1-B47C-A9CD422E10C3}" srcOrd="0" destOrd="0" parTransId="{340DE82C-6CC7-46E8-B8CF-1ADBA536CF6C}" sibTransId="{EB123B72-5E41-4188-B8B3-EE92E54BF3D8}"/>
    <dgm:cxn modelId="{5A41F439-62A0-4CC3-A38D-0AC20B3148C4}" type="presOf" srcId="{829D1616-35BA-4886-8200-402EF47DCDA6}" destId="{C52E004C-4D45-4237-9F24-AFE9C703DEED}" srcOrd="0" destOrd="0" presId="urn:microsoft.com/office/officeart/2011/layout/HexagonRadial"/>
    <dgm:cxn modelId="{E2029F19-CF67-4533-AD2F-72DEBFB971E5}" type="presOf" srcId="{2D3E83E6-194B-445A-BC7A-5C8800F2427C}" destId="{9429BECB-DA3E-4EFD-A368-C27122F2DD75}" srcOrd="0" destOrd="0" presId="urn:microsoft.com/office/officeart/2011/layout/HexagonRadial"/>
    <dgm:cxn modelId="{578B7A68-7862-4235-85A9-49114AE3CFFA}" type="presOf" srcId="{02693CC7-7483-43C1-B47C-A9CD422E10C3}" destId="{EA08CE6D-965E-4748-BF4E-BA29F9D437FE}" srcOrd="0" destOrd="0" presId="urn:microsoft.com/office/officeart/2011/layout/HexagonRadial"/>
    <dgm:cxn modelId="{2A822A8C-C290-447F-9D0A-D292A6C0C370}" srcId="{02693CC7-7483-43C1-B47C-A9CD422E10C3}" destId="{24719383-522D-40C9-B623-93B8BA447FF6}" srcOrd="3" destOrd="0" parTransId="{43166AD5-0F79-4DC2-9D67-B56943945CD6}" sibTransId="{7170AB36-B05D-4E3E-86A8-3009E2FD6CE9}"/>
    <dgm:cxn modelId="{D7DA43E9-AB00-4764-8CD6-E91606FECDBE}" type="presOf" srcId="{8FB69DF6-42DC-4477-B231-ADA1B9A624EC}" destId="{B81BDF7C-DA8C-40E5-A7AB-15C818E64291}" srcOrd="0" destOrd="0" presId="urn:microsoft.com/office/officeart/2011/layout/HexagonRadial"/>
    <dgm:cxn modelId="{82076757-4D74-4685-B078-D661269444DA}" srcId="{02693CC7-7483-43C1-B47C-A9CD422E10C3}" destId="{2C382867-87D8-493D-B30B-FE2EB4F5063C}" srcOrd="5" destOrd="0" parTransId="{EEA4DCED-5F64-4A2D-9510-3FE4F6ABAA9E}" sibTransId="{6E7B2D71-8B37-4B1D-9D86-0085F266EE00}"/>
    <dgm:cxn modelId="{D68F8CA5-8251-4599-BC7C-30D4CBBE3BED}" type="presOf" srcId="{38939736-E673-45DE-AFA0-E02A010A91DD}" destId="{ECAE56CB-653E-46B3-8595-270D4C7CF51D}" srcOrd="0" destOrd="0" presId="urn:microsoft.com/office/officeart/2011/layout/HexagonRadial"/>
    <dgm:cxn modelId="{61278BF7-43FC-4B5B-A8B8-21548680CD9E}" type="presOf" srcId="{2C382867-87D8-493D-B30B-FE2EB4F5063C}" destId="{774FC0DA-6F49-46FD-A743-BA329A0462FC}" srcOrd="0" destOrd="0" presId="urn:microsoft.com/office/officeart/2011/layout/HexagonRadial"/>
    <dgm:cxn modelId="{CA431914-010A-496B-B557-E4F672BD52C4}" type="presOf" srcId="{24719383-522D-40C9-B623-93B8BA447FF6}" destId="{A3B9E4AC-B70C-41DD-824F-65953C9A7291}" srcOrd="0" destOrd="0" presId="urn:microsoft.com/office/officeart/2011/layout/HexagonRadial"/>
    <dgm:cxn modelId="{D1AA8432-255F-46CB-B392-7FB41F623CB3}" type="presOf" srcId="{CE80C349-6245-46E6-B872-A1346FFDAA57}" destId="{F600C04C-B1FD-4096-A25E-9268A54CAE1D}" srcOrd="0" destOrd="0" presId="urn:microsoft.com/office/officeart/2011/layout/HexagonRadial"/>
    <dgm:cxn modelId="{CEF95E3E-6858-4F22-B11F-B9075A135431}" type="presParOf" srcId="{9429BECB-DA3E-4EFD-A368-C27122F2DD75}" destId="{EA08CE6D-965E-4748-BF4E-BA29F9D437FE}" srcOrd="0" destOrd="0" presId="urn:microsoft.com/office/officeart/2011/layout/HexagonRadial"/>
    <dgm:cxn modelId="{3AD7F530-DD67-4368-9485-17AF49C0E500}" type="presParOf" srcId="{9429BECB-DA3E-4EFD-A368-C27122F2DD75}" destId="{F2845918-3594-4AE2-BA1B-BF9F00474845}" srcOrd="1" destOrd="0" presId="urn:microsoft.com/office/officeart/2011/layout/HexagonRadial"/>
    <dgm:cxn modelId="{E1C44AB3-4CAF-48E0-ACB7-2FBF66E446E4}" type="presParOf" srcId="{F2845918-3594-4AE2-BA1B-BF9F00474845}" destId="{734E2CAE-B466-4269-BE20-D2A25F3EC98D}" srcOrd="0" destOrd="0" presId="urn:microsoft.com/office/officeart/2011/layout/HexagonRadial"/>
    <dgm:cxn modelId="{EC779FFB-8A12-4337-A565-8AF606218B03}" type="presParOf" srcId="{9429BECB-DA3E-4EFD-A368-C27122F2DD75}" destId="{B81BDF7C-DA8C-40E5-A7AB-15C818E64291}" srcOrd="2" destOrd="0" presId="urn:microsoft.com/office/officeart/2011/layout/HexagonRadial"/>
    <dgm:cxn modelId="{C5CD2798-15CE-4757-BC13-1433F11FC659}" type="presParOf" srcId="{9429BECB-DA3E-4EFD-A368-C27122F2DD75}" destId="{445BFB99-40FC-41C5-94D9-6AEEF3A30895}" srcOrd="3" destOrd="0" presId="urn:microsoft.com/office/officeart/2011/layout/HexagonRadial"/>
    <dgm:cxn modelId="{D1A49405-49D2-47B7-87AF-5EC5513FCEC2}" type="presParOf" srcId="{445BFB99-40FC-41C5-94D9-6AEEF3A30895}" destId="{9522685D-7308-4DAC-9ADD-1E49144F88A0}" srcOrd="0" destOrd="0" presId="urn:microsoft.com/office/officeart/2011/layout/HexagonRadial"/>
    <dgm:cxn modelId="{F2C6ABDE-5469-4E47-A301-C3F621F39F7C}" type="presParOf" srcId="{9429BECB-DA3E-4EFD-A368-C27122F2DD75}" destId="{C52E004C-4D45-4237-9F24-AFE9C703DEED}" srcOrd="4" destOrd="0" presId="urn:microsoft.com/office/officeart/2011/layout/HexagonRadial"/>
    <dgm:cxn modelId="{643D12E1-571D-4E65-89DC-31DCC525680E}" type="presParOf" srcId="{9429BECB-DA3E-4EFD-A368-C27122F2DD75}" destId="{1BE075B3-707E-4163-88F5-C657914EEFA6}" srcOrd="5" destOrd="0" presId="urn:microsoft.com/office/officeart/2011/layout/HexagonRadial"/>
    <dgm:cxn modelId="{97620188-A7FF-416D-9CDD-ABE3759B5EF5}" type="presParOf" srcId="{1BE075B3-707E-4163-88F5-C657914EEFA6}" destId="{A452871A-F7B0-48AB-B38F-A5B457223C38}" srcOrd="0" destOrd="0" presId="urn:microsoft.com/office/officeart/2011/layout/HexagonRadial"/>
    <dgm:cxn modelId="{1669CF0B-7BC4-4F56-90B4-787F2A4753F0}" type="presParOf" srcId="{9429BECB-DA3E-4EFD-A368-C27122F2DD75}" destId="{F600C04C-B1FD-4096-A25E-9268A54CAE1D}" srcOrd="6" destOrd="0" presId="urn:microsoft.com/office/officeart/2011/layout/HexagonRadial"/>
    <dgm:cxn modelId="{43DA5B07-D19B-4D68-8B66-F38DF727F5CD}" type="presParOf" srcId="{9429BECB-DA3E-4EFD-A368-C27122F2DD75}" destId="{ECDA74B7-C613-4D92-A213-5F4A752D762C}" srcOrd="7" destOrd="0" presId="urn:microsoft.com/office/officeart/2011/layout/HexagonRadial"/>
    <dgm:cxn modelId="{B26E35E4-6031-4FEE-874E-2788019CA47E}" type="presParOf" srcId="{ECDA74B7-C613-4D92-A213-5F4A752D762C}" destId="{B2D08797-3BA1-4A45-92AC-8909500F0498}" srcOrd="0" destOrd="0" presId="urn:microsoft.com/office/officeart/2011/layout/HexagonRadial"/>
    <dgm:cxn modelId="{C1F95C12-3503-4FFC-A7FC-244741E6F96B}" type="presParOf" srcId="{9429BECB-DA3E-4EFD-A368-C27122F2DD75}" destId="{A3B9E4AC-B70C-41DD-824F-65953C9A7291}" srcOrd="8" destOrd="0" presId="urn:microsoft.com/office/officeart/2011/layout/HexagonRadial"/>
    <dgm:cxn modelId="{7CB97FC0-406F-4FEF-9B02-ABCE6E1EE49F}" type="presParOf" srcId="{9429BECB-DA3E-4EFD-A368-C27122F2DD75}" destId="{5EAAFC75-0986-405D-B292-85F596282211}" srcOrd="9" destOrd="0" presId="urn:microsoft.com/office/officeart/2011/layout/HexagonRadial"/>
    <dgm:cxn modelId="{7184C18C-2816-4442-8ECF-602D52D4F6B3}" type="presParOf" srcId="{5EAAFC75-0986-405D-B292-85F596282211}" destId="{B2579438-4121-4CE3-A897-462CB7C34D87}" srcOrd="0" destOrd="0" presId="urn:microsoft.com/office/officeart/2011/layout/HexagonRadial"/>
    <dgm:cxn modelId="{19B8647D-4423-4DF2-8E31-079EF84D9CBA}" type="presParOf" srcId="{9429BECB-DA3E-4EFD-A368-C27122F2DD75}" destId="{ECAE56CB-653E-46B3-8595-270D4C7CF51D}" srcOrd="10" destOrd="0" presId="urn:microsoft.com/office/officeart/2011/layout/HexagonRadial"/>
    <dgm:cxn modelId="{994FC4A6-3413-4A20-B7F3-D1ED33B6A775}" type="presParOf" srcId="{9429BECB-DA3E-4EFD-A368-C27122F2DD75}" destId="{33DFF3A9-B096-4FF7-984F-94B9214445D5}" srcOrd="11" destOrd="0" presId="urn:microsoft.com/office/officeart/2011/layout/HexagonRadial"/>
    <dgm:cxn modelId="{76D1216E-FA74-4135-B133-9E495D75F3AF}" type="presParOf" srcId="{33DFF3A9-B096-4FF7-984F-94B9214445D5}" destId="{9A8EB5CB-F6D4-4A27-863E-CCCAB54285DB}" srcOrd="0" destOrd="0" presId="urn:microsoft.com/office/officeart/2011/layout/HexagonRadial"/>
    <dgm:cxn modelId="{AACF1F5B-4441-44DB-90E5-819D363AAA4F}" type="presParOf" srcId="{9429BECB-DA3E-4EFD-A368-C27122F2DD75}" destId="{774FC0DA-6F49-46FD-A743-BA329A0462F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41EF-38AD-4AD8-B6B9-6CA42E8C147B}">
      <dsp:nvSpPr>
        <dsp:cNvPr id="0" name=""/>
        <dsp:cNvSpPr/>
      </dsp:nvSpPr>
      <dsp:spPr>
        <a:xfrm>
          <a:off x="376958" y="1527"/>
          <a:ext cx="7123739" cy="918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4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পাঠে</a:t>
          </a:r>
          <a:r>
            <a:rPr lang="en-US" sz="4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4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……..……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868" y="28437"/>
        <a:ext cx="7069919" cy="864945"/>
      </dsp:txXfrm>
    </dsp:sp>
    <dsp:sp modelId="{82D8A9FB-8822-4D72-82EB-78793FE47A36}">
      <dsp:nvSpPr>
        <dsp:cNvPr id="0" name=""/>
        <dsp:cNvSpPr/>
      </dsp:nvSpPr>
      <dsp:spPr>
        <a:xfrm>
          <a:off x="376958" y="1085671"/>
          <a:ext cx="918765" cy="9187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EB623-1067-4CA9-AD4E-DFA87E04CB50}">
      <dsp:nvSpPr>
        <dsp:cNvPr id="0" name=""/>
        <dsp:cNvSpPr/>
      </dsp:nvSpPr>
      <dsp:spPr>
        <a:xfrm>
          <a:off x="1350849" y="1085671"/>
          <a:ext cx="6149848" cy="91876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কবিতাটি প্রমিত উচ্চারনে, অর্থযতি ব্যবহার করে আবৃত্তি করতে পারবে।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95707" y="1130529"/>
        <a:ext cx="6060132" cy="829049"/>
      </dsp:txXfrm>
    </dsp:sp>
    <dsp:sp modelId="{617164D4-77E4-45BB-860C-70A23F21DDF1}">
      <dsp:nvSpPr>
        <dsp:cNvPr id="0" name=""/>
        <dsp:cNvSpPr/>
      </dsp:nvSpPr>
      <dsp:spPr>
        <a:xfrm>
          <a:off x="376958" y="2114688"/>
          <a:ext cx="918765" cy="9187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B9366-EE5B-4C2C-B690-7A70162426E3}">
      <dsp:nvSpPr>
        <dsp:cNvPr id="0" name=""/>
        <dsp:cNvSpPr/>
      </dsp:nvSpPr>
      <dsp:spPr>
        <a:xfrm>
          <a:off x="1350849" y="2114688"/>
          <a:ext cx="6149848" cy="918765"/>
        </a:xfrm>
        <a:prstGeom prst="roundRect">
          <a:avLst>
            <a:gd name="adj" fmla="val 166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বাড়িতে অতিথি এলে কীভাবে তাঁর যত্ন নেয়া হয় তা লিখতে করতে পারবে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95707" y="2159546"/>
        <a:ext cx="6060132" cy="829049"/>
      </dsp:txXfrm>
    </dsp:sp>
    <dsp:sp modelId="{D22A60DE-5AAA-4EDA-B78E-1773746EC184}">
      <dsp:nvSpPr>
        <dsp:cNvPr id="0" name=""/>
        <dsp:cNvSpPr/>
      </dsp:nvSpPr>
      <dsp:spPr>
        <a:xfrm>
          <a:off x="376958" y="3143706"/>
          <a:ext cx="918765" cy="9187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11ADB-1CB1-4484-919D-86F3CFC065B6}">
      <dsp:nvSpPr>
        <dsp:cNvPr id="0" name=""/>
        <dsp:cNvSpPr/>
      </dsp:nvSpPr>
      <dsp:spPr>
        <a:xfrm>
          <a:off x="1350849" y="3143706"/>
          <a:ext cx="6149848" cy="918765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শিষ্টাচার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মানবপ্রেমের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95707" y="3188564"/>
        <a:ext cx="6060132" cy="829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8CE6D-965E-4748-BF4E-BA29F9D437FE}">
      <dsp:nvSpPr>
        <dsp:cNvPr id="0" name=""/>
        <dsp:cNvSpPr/>
      </dsp:nvSpPr>
      <dsp:spPr>
        <a:xfrm>
          <a:off x="3061372" y="2060009"/>
          <a:ext cx="1585490" cy="125183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2713" y="2258458"/>
        <a:ext cx="1082808" cy="854941"/>
      </dsp:txXfrm>
    </dsp:sp>
    <dsp:sp modelId="{9522685D-7308-4DAC-9ADD-1E49144F88A0}">
      <dsp:nvSpPr>
        <dsp:cNvPr id="0" name=""/>
        <dsp:cNvSpPr/>
      </dsp:nvSpPr>
      <dsp:spPr>
        <a:xfrm>
          <a:off x="4186786" y="822378"/>
          <a:ext cx="832094" cy="71695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BDF7C-DA8C-40E5-A7AB-15C818E64291}">
      <dsp:nvSpPr>
        <dsp:cNvPr id="0" name=""/>
        <dsp:cNvSpPr/>
      </dsp:nvSpPr>
      <dsp:spPr>
        <a:xfrm>
          <a:off x="3008927" y="0"/>
          <a:ext cx="1807316" cy="156354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১৯০৩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8438" y="259112"/>
        <a:ext cx="1208294" cy="1045317"/>
      </dsp:txXfrm>
    </dsp:sp>
    <dsp:sp modelId="{A452871A-F7B0-48AB-B38F-A5B457223C38}">
      <dsp:nvSpPr>
        <dsp:cNvPr id="0" name=""/>
        <dsp:cNvSpPr/>
      </dsp:nvSpPr>
      <dsp:spPr>
        <a:xfrm>
          <a:off x="5157905" y="2162710"/>
          <a:ext cx="832094" cy="71695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E004C-4D45-4237-9F24-AFE9C703DEED}">
      <dsp:nvSpPr>
        <dsp:cNvPr id="0" name=""/>
        <dsp:cNvSpPr/>
      </dsp:nvSpPr>
      <dsp:spPr>
        <a:xfrm>
          <a:off x="4666446" y="961682"/>
          <a:ext cx="1807316" cy="156354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ফরিদ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তাম্বুল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65957" y="1220794"/>
        <a:ext cx="1208294" cy="1045317"/>
      </dsp:txXfrm>
    </dsp:sp>
    <dsp:sp modelId="{B2D08797-3BA1-4A45-92AC-8909500F0498}">
      <dsp:nvSpPr>
        <dsp:cNvPr id="0" name=""/>
        <dsp:cNvSpPr/>
      </dsp:nvSpPr>
      <dsp:spPr>
        <a:xfrm>
          <a:off x="4483303" y="3675693"/>
          <a:ext cx="832094" cy="71695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0C04C-B1FD-4096-A25E-9268A54CAE1D}">
      <dsp:nvSpPr>
        <dsp:cNvPr id="0" name=""/>
        <dsp:cNvSpPr/>
      </dsp:nvSpPr>
      <dsp:spPr>
        <a:xfrm>
          <a:off x="4666446" y="2852239"/>
          <a:ext cx="1807316" cy="156354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65957" y="3111351"/>
        <a:ext cx="1208294" cy="1045317"/>
      </dsp:txXfrm>
    </dsp:sp>
    <dsp:sp modelId="{B2579438-4121-4CE3-A897-462CB7C34D87}">
      <dsp:nvSpPr>
        <dsp:cNvPr id="0" name=""/>
        <dsp:cNvSpPr/>
      </dsp:nvSpPr>
      <dsp:spPr>
        <a:xfrm>
          <a:off x="2873802" y="3625796"/>
          <a:ext cx="832094" cy="71695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9E4AC-B70C-41DD-824F-65953C9A7291}">
      <dsp:nvSpPr>
        <dsp:cNvPr id="0" name=""/>
        <dsp:cNvSpPr/>
      </dsp:nvSpPr>
      <dsp:spPr>
        <a:xfrm>
          <a:off x="3008927" y="3814997"/>
          <a:ext cx="1807316" cy="156354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নক্সী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কাঁথঅর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সোজন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বাদিয়ার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ঘঅট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8438" y="4074109"/>
        <a:ext cx="1208294" cy="1045317"/>
      </dsp:txXfrm>
    </dsp:sp>
    <dsp:sp modelId="{9A8EB5CB-F6D4-4A27-863E-CCCAB54285DB}">
      <dsp:nvSpPr>
        <dsp:cNvPr id="0" name=""/>
        <dsp:cNvSpPr/>
      </dsp:nvSpPr>
      <dsp:spPr>
        <a:xfrm>
          <a:off x="1822859" y="2492952"/>
          <a:ext cx="832094" cy="71695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E56CB-653E-46B3-8595-270D4C7CF51D}">
      <dsp:nvSpPr>
        <dsp:cNvPr id="0" name=""/>
        <dsp:cNvSpPr/>
      </dsp:nvSpPr>
      <dsp:spPr>
        <a:xfrm>
          <a:off x="1343712" y="2853314"/>
          <a:ext cx="1807316" cy="156354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বেদের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মেয়ে,পল্লীবধু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3223" y="3112426"/>
        <a:ext cx="1208294" cy="1045317"/>
      </dsp:txXfrm>
    </dsp:sp>
    <dsp:sp modelId="{774FC0DA-6F49-46FD-A743-BA329A0462FC}">
      <dsp:nvSpPr>
        <dsp:cNvPr id="0" name=""/>
        <dsp:cNvSpPr/>
      </dsp:nvSpPr>
      <dsp:spPr>
        <a:xfrm>
          <a:off x="1343712" y="959531"/>
          <a:ext cx="1807316" cy="156354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১৯৭৬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মারা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3223" y="1218643"/>
        <a:ext cx="1208294" cy="1045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9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3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9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4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A9C9-E07E-4932-BAFE-1FFB79953C7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81F64-95A8-4285-9A21-DA30B692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2" Target="../media/image28.JP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30.jpeg" Type="http://schemas.openxmlformats.org/officeDocument/2006/relationships/image"/><Relationship Id="rId4" Target="../media/hdphoto11.wdp" Type="http://schemas.microsoft.com/office/2007/relationships/hdphoto"/></Relationships>
</file>

<file path=ppt/slides/_rels/slide11.xml.rels><?xml version="1.0" encoding="UTF-8" standalone="yes" ?><Relationships xmlns="http://schemas.openxmlformats.org/package/2006/relationships"><Relationship Id="rId8" Target="../media/hdphoto10.wdp" Type="http://schemas.microsoft.com/office/2007/relationships/hdphoto"/><Relationship Id="rId3" Target="../media/image32.JPG" Type="http://schemas.openxmlformats.org/officeDocument/2006/relationships/image"/><Relationship Id="rId7" Target="../media/image26.pn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4.JPG" Type="http://schemas.openxmlformats.org/officeDocument/2006/relationships/image"/><Relationship Id="rId11" Target="../media/hdphoto13.wdp" Type="http://schemas.microsoft.com/office/2007/relationships/hdphoto"/><Relationship Id="rId5" Target="../media/hdphoto12.wdp" Type="http://schemas.microsoft.com/office/2007/relationships/hdphoto"/><Relationship Id="rId10" Target="../media/image34.png" Type="http://schemas.openxmlformats.org/officeDocument/2006/relationships/image"/><Relationship Id="rId4" Target="../media/image33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39.png" Type="http://schemas.openxmlformats.org/officeDocument/2006/relationships/image"/><Relationship Id="rId3" Target="../media/image36.png" Type="http://schemas.openxmlformats.org/officeDocument/2006/relationships/image"/><Relationship Id="rId7" Target="../media/hdphoto15.wdp" Type="http://schemas.microsoft.com/office/2007/relationships/hdphoto"/><Relationship Id="rId2" Target="../media/image35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8.png" Type="http://schemas.openxmlformats.org/officeDocument/2006/relationships/image"/><Relationship Id="rId5" Target="../media/image37.jpeg" Type="http://schemas.openxmlformats.org/officeDocument/2006/relationships/image"/><Relationship Id="rId4" Target="../media/hdphoto14.wdp" Type="http://schemas.microsoft.com/office/2007/relationships/hdphoto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microsoft.com/office/2007/relationships/hdphoto" Target="../media/hdphoto21.wd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44.png"/><Relationship Id="rId14" Type="http://schemas.microsoft.com/office/2007/relationships/hdphoto" Target="../media/hdphoto5.wdp"/></Relationships>
</file>

<file path=ppt/slides/_rels/slide16.xml.rels><?xml version="1.0" encoding="UTF-8" standalone="yes" ?><Relationships xmlns="http://schemas.openxmlformats.org/package/2006/relationships"><Relationship Id="rId8" Target="../media/image50.png" Type="http://schemas.openxmlformats.org/officeDocument/2006/relationships/image"/><Relationship Id="rId3" Target="../media/image48.png" Type="http://schemas.openxmlformats.org/officeDocument/2006/relationships/image"/><Relationship Id="rId7" Target="../media/image49.gif" Type="http://schemas.openxmlformats.org/officeDocument/2006/relationships/image"/><Relationship Id="rId12" Target="../media/hdphoto22.wdp" Type="http://schemas.microsoft.com/office/2007/relationships/hdphoto"/><Relationship Id="rId2" Target="../media/image47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4.wdp" Type="http://schemas.microsoft.com/office/2007/relationships/hdphoto"/><Relationship Id="rId11" Target="../media/image51.png" Type="http://schemas.openxmlformats.org/officeDocument/2006/relationships/image"/><Relationship Id="rId5" Target="../media/image10.png" Type="http://schemas.openxmlformats.org/officeDocument/2006/relationships/image"/><Relationship Id="rId10" Target="../media/hdphoto17.wdp" Type="http://schemas.microsoft.com/office/2007/relationships/hdphoto"/><Relationship Id="rId4" Target="../media/image32.JP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59.png"/><Relationship Id="rId3" Type="http://schemas.openxmlformats.org/officeDocument/2006/relationships/image" Target="../media/image53.jpg"/><Relationship Id="rId7" Type="http://schemas.openxmlformats.org/officeDocument/2006/relationships/image" Target="../media/image55.png"/><Relationship Id="rId12" Type="http://schemas.openxmlformats.org/officeDocument/2006/relationships/image" Target="../media/image58.JPG"/><Relationship Id="rId2" Type="http://schemas.openxmlformats.org/officeDocument/2006/relationships/image" Target="../media/image32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20.png"/><Relationship Id="rId10" Type="http://schemas.microsoft.com/office/2007/relationships/hdphoto" Target="../media/hdphoto25.wdp"/><Relationship Id="rId4" Type="http://schemas.openxmlformats.org/officeDocument/2006/relationships/image" Target="../media/image22.jpg"/><Relationship Id="rId9" Type="http://schemas.openxmlformats.org/officeDocument/2006/relationships/image" Target="../media/image56.png"/><Relationship Id="rId14" Type="http://schemas.microsoft.com/office/2007/relationships/hdphoto" Target="../media/hdphoto2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 ?><Relationships xmlns="http://schemas.openxmlformats.org/package/2006/relationships"><Relationship Id="rId3" Target="../media/image61.pn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62.png" Type="http://schemas.openxmlformats.org/officeDocument/2006/relationships/image"/><Relationship Id="rId4" Target="../media/hdphoto27.wdp" Type="http://schemas.microsoft.com/office/2007/relationships/hdphoto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64.pn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65.jpg"/><Relationship Id="rId18" Type="http://schemas.openxmlformats.org/officeDocument/2006/relationships/image" Target="../media/image67.png"/><Relationship Id="rId3" Type="http://schemas.openxmlformats.org/officeDocument/2006/relationships/image" Target="../media/image53.jpg"/><Relationship Id="rId7" Type="http://schemas.openxmlformats.org/officeDocument/2006/relationships/image" Target="../media/image55.png"/><Relationship Id="rId12" Type="http://schemas.openxmlformats.org/officeDocument/2006/relationships/image" Target="../media/image58.JPG"/><Relationship Id="rId17" Type="http://schemas.microsoft.com/office/2007/relationships/hdphoto" Target="../media/hdphoto28.wdp"/><Relationship Id="rId2" Type="http://schemas.openxmlformats.org/officeDocument/2006/relationships/image" Target="../media/image32.JP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microsoft.com/office/2007/relationships/hdphoto" Target="../media/hdphoto3.wdp"/><Relationship Id="rId10" Type="http://schemas.microsoft.com/office/2007/relationships/hdphoto" Target="../media/hdphoto25.wdp"/><Relationship Id="rId19" Type="http://schemas.microsoft.com/office/2007/relationships/hdphoto" Target="../media/hdphoto29.wdp"/><Relationship Id="rId4" Type="http://schemas.openxmlformats.org/officeDocument/2006/relationships/image" Target="../media/image22.jpg"/><Relationship Id="rId9" Type="http://schemas.openxmlformats.org/officeDocument/2006/relationships/image" Target="../media/image56.png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 ?><Relationships xmlns="http://schemas.openxmlformats.org/package/2006/relationships"><Relationship Id="rId8" Target="../media/image73.jpg" Type="http://schemas.openxmlformats.org/officeDocument/2006/relationships/image"/><Relationship Id="rId3" Target="../media/hdphoto30.wdp" Type="http://schemas.microsoft.com/office/2007/relationships/hdphoto"/><Relationship Id="rId7" Target="../media/image72.jpeg" Type="http://schemas.openxmlformats.org/officeDocument/2006/relationships/image"/><Relationship Id="rId2" Target="../media/image69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71.jpg" Type="http://schemas.openxmlformats.org/officeDocument/2006/relationships/image"/><Relationship Id="rId5" Target="../media/hdphoto31.wdp" Type="http://schemas.microsoft.com/office/2007/relationships/hdphoto"/><Relationship Id="rId4" Target="../media/image70.pn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 ?><Relationships xmlns="http://schemas.openxmlformats.org/package/2006/relationships"><Relationship Id="rId8" Target="../media/hdphoto6.wdp" Type="http://schemas.microsoft.com/office/2007/relationships/hdphoto"/><Relationship Id="rId13" Target="../media/image22.jpg" Type="http://schemas.openxmlformats.org/officeDocument/2006/relationships/image"/><Relationship Id="rId3" Target="../media/hdphoto2.wdp" Type="http://schemas.microsoft.com/office/2007/relationships/hdphoto"/><Relationship Id="rId7" Target="../media/image20.png" Type="http://schemas.openxmlformats.org/officeDocument/2006/relationships/image"/><Relationship Id="rId12" Target="../media/hdphoto3.wdp" Type="http://schemas.microsoft.com/office/2007/relationships/hdphoto"/><Relationship Id="rId2" Target="../media/image17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5.wdp" Type="http://schemas.microsoft.com/office/2007/relationships/hdphoto"/><Relationship Id="rId11" Target="../media/image9.png" Type="http://schemas.openxmlformats.org/officeDocument/2006/relationships/image"/><Relationship Id="rId5" Target="../media/image19.png" Type="http://schemas.openxmlformats.org/officeDocument/2006/relationships/image"/><Relationship Id="rId15" Target="../media/hdphoto8.wdp" Type="http://schemas.microsoft.com/office/2007/relationships/hdphoto"/><Relationship Id="rId10" Target="../media/hdphoto7.wdp" Type="http://schemas.microsoft.com/office/2007/relationships/hdphoto"/><Relationship Id="rId4" Target="../media/image18.jpeg" Type="http://schemas.openxmlformats.org/officeDocument/2006/relationships/image"/><Relationship Id="rId9" Target="../media/image21.png" Type="http://schemas.openxmlformats.org/officeDocument/2006/relationships/image"/><Relationship Id="rId14" Target="../media/image23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2" y="365236"/>
            <a:ext cx="8546774" cy="6116245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37882" y="1947768"/>
            <a:ext cx="8448921" cy="2946961"/>
          </a:xfrm>
        </p:spPr>
        <p:txBody>
          <a:bodyPr anchor="ctr">
            <a:prstTxWarp prst="textChevron">
              <a:avLst>
                <a:gd name="adj" fmla="val 34403"/>
              </a:avLst>
            </a:prstTxWarp>
            <a:noAutofit/>
          </a:bodyPr>
          <a:lstStyle/>
          <a:p>
            <a:r>
              <a:rPr lang="en-US" sz="685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685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5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685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5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85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5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85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0"/>
          <a:stretch/>
        </p:blipFill>
        <p:spPr>
          <a:xfrm>
            <a:off x="-62437" y="-89144"/>
            <a:ext cx="4841351" cy="7036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0"/>
          <a:stretch/>
        </p:blipFill>
        <p:spPr>
          <a:xfrm>
            <a:off x="4716477" y="-89143"/>
            <a:ext cx="4464013" cy="70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48854 -0.0016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5243 -0.0016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94974" y="502276"/>
            <a:ext cx="5402357" cy="3839721"/>
            <a:chOff x="1796933" y="461823"/>
            <a:chExt cx="5402357" cy="38397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"/>
            <a:stretch/>
          </p:blipFill>
          <p:spPr>
            <a:xfrm>
              <a:off x="1796933" y="461823"/>
              <a:ext cx="5402357" cy="3839721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195586" y="3319975"/>
              <a:ext cx="1959339" cy="891101"/>
              <a:chOff x="3195586" y="3319975"/>
              <a:chExt cx="1959339" cy="8911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86" y="3319975"/>
                <a:ext cx="1253424" cy="70505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1" t="3391" r="6902" b="-1044"/>
              <a:stretch/>
            </p:blipFill>
            <p:spPr>
              <a:xfrm>
                <a:off x="4206240" y="3618148"/>
                <a:ext cx="948685" cy="592928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039815" y="4487594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চিঁড়ে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246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8562" y="495258"/>
            <a:ext cx="8507723" cy="5600547"/>
            <a:chOff x="418562" y="495258"/>
            <a:chExt cx="8507723" cy="5600547"/>
          </a:xfrm>
        </p:grpSpPr>
        <p:grpSp>
          <p:nvGrpSpPr>
            <p:cNvPr id="15" name="Group 14"/>
            <p:cNvGrpSpPr/>
            <p:nvPr/>
          </p:nvGrpSpPr>
          <p:grpSpPr>
            <a:xfrm>
              <a:off x="418562" y="495258"/>
              <a:ext cx="8507723" cy="2933741"/>
              <a:chOff x="-1611086" y="656496"/>
              <a:chExt cx="12906612" cy="379752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9133" y="734527"/>
                <a:ext cx="6473684" cy="364144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6" r="3032"/>
              <a:stretch/>
            </p:blipFill>
            <p:spPr>
              <a:xfrm flipH="1">
                <a:off x="-1611086" y="656496"/>
                <a:ext cx="6357255" cy="379752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313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937"/>
              <a:stretch/>
            </p:blipFill>
            <p:spPr>
              <a:xfrm flipH="1">
                <a:off x="7808842" y="1621175"/>
                <a:ext cx="3486684" cy="283284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5705721" y="3368707"/>
              <a:ext cx="2981475" cy="2727098"/>
              <a:chOff x="2434107" y="412123"/>
              <a:chExt cx="4481848" cy="445556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434107" y="412123"/>
                <a:ext cx="4481848" cy="4340180"/>
                <a:chOff x="2582456" y="502276"/>
                <a:chExt cx="3957901" cy="4126797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36"/>
                <a:stretch/>
              </p:blipFill>
              <p:spPr>
                <a:xfrm>
                  <a:off x="2603643" y="502276"/>
                  <a:ext cx="3936714" cy="3812147"/>
                </a:xfrm>
                <a:prstGeom prst="rect">
                  <a:avLst/>
                </a:prstGeom>
              </p:spPr>
            </p:pic>
            <p:grpSp>
              <p:nvGrpSpPr>
                <p:cNvPr id="18" name="Group 17"/>
                <p:cNvGrpSpPr/>
                <p:nvPr/>
              </p:nvGrpSpPr>
              <p:grpSpPr>
                <a:xfrm>
                  <a:off x="2582456" y="3804279"/>
                  <a:ext cx="3957901" cy="824794"/>
                  <a:chOff x="2582456" y="3804279"/>
                  <a:chExt cx="3957901" cy="824794"/>
                </a:xfrm>
              </p:grpSpPr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38056" b="75556" l="0" r="34375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537" t="54931" r="64991" b="28617"/>
                  <a:stretch/>
                </p:blipFill>
                <p:spPr>
                  <a:xfrm>
                    <a:off x="3190367" y="3854412"/>
                    <a:ext cx="626796" cy="331993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38056" b="75556" l="0" r="34375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537" t="54931" r="64991" b="28617"/>
                  <a:stretch/>
                </p:blipFill>
                <p:spPr>
                  <a:xfrm>
                    <a:off x="4276004" y="3804279"/>
                    <a:ext cx="626796" cy="331993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7681" t="96513"/>
                  <a:stretch/>
                </p:blipFill>
                <p:spPr>
                  <a:xfrm>
                    <a:off x="5058427" y="4294912"/>
                    <a:ext cx="1481930" cy="334161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11667" b="100000" l="0" r="73125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t="43426" r="46133" b="389"/>
                  <a:stretch/>
                </p:blipFill>
                <p:spPr>
                  <a:xfrm>
                    <a:off x="2582456" y="4221413"/>
                    <a:ext cx="2676153" cy="40766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5556" l="156" r="981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566" y="3119170"/>
                <a:ext cx="1842501" cy="1748516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694069" y="3924247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গামছা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6010" y="502276"/>
            <a:ext cx="8341909" cy="4144295"/>
            <a:chOff x="376422" y="522298"/>
            <a:chExt cx="8341909" cy="4144295"/>
          </a:xfrm>
        </p:grpSpPr>
        <p:grpSp>
          <p:nvGrpSpPr>
            <p:cNvPr id="19" name="Group 18"/>
            <p:cNvGrpSpPr/>
            <p:nvPr/>
          </p:nvGrpSpPr>
          <p:grpSpPr>
            <a:xfrm>
              <a:off x="376422" y="522298"/>
              <a:ext cx="8341909" cy="4144295"/>
              <a:chOff x="92643" y="553829"/>
              <a:chExt cx="8972526" cy="430195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18" b="3924"/>
              <a:stretch/>
            </p:blipFill>
            <p:spPr>
              <a:xfrm>
                <a:off x="5580991" y="553829"/>
                <a:ext cx="3484178" cy="388372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5102" b="96488" l="42329" r="972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42" t="51783" r="8867"/>
              <a:stretch/>
            </p:blipFill>
            <p:spPr>
              <a:xfrm>
                <a:off x="5423338" y="2490952"/>
                <a:ext cx="3326524" cy="236482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43" y="553830"/>
                <a:ext cx="5686759" cy="39222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3333" l="2984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7" r="10918" b="58963"/>
            <a:stretch/>
          </p:blipFill>
          <p:spPr>
            <a:xfrm>
              <a:off x="4582412" y="605289"/>
              <a:ext cx="4044997" cy="14071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89" b="38056" l="29844" r="91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9" t="12097" r="46919" b="35506"/>
            <a:stretch/>
          </p:blipFill>
          <p:spPr>
            <a:xfrm>
              <a:off x="6534534" y="616611"/>
              <a:ext cx="2076991" cy="179668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039815" y="4487594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859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44183" y="415581"/>
            <a:ext cx="6175947" cy="4171409"/>
            <a:chOff x="1110855" y="2879731"/>
            <a:chExt cx="5481962" cy="42785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83"/>
            <a:stretch/>
          </p:blipFill>
          <p:spPr>
            <a:xfrm>
              <a:off x="1125845" y="2879731"/>
              <a:ext cx="5466972" cy="37623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1"/>
            <a:stretch/>
          </p:blipFill>
          <p:spPr>
            <a:xfrm>
              <a:off x="1110855" y="3139114"/>
              <a:ext cx="4766192" cy="401913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039815" y="4487594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77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45465" y="451796"/>
            <a:ext cx="6409512" cy="4063585"/>
            <a:chOff x="1166804" y="514795"/>
            <a:chExt cx="6409512" cy="4063585"/>
          </a:xfrm>
        </p:grpSpPr>
        <p:grpSp>
          <p:nvGrpSpPr>
            <p:cNvPr id="14" name="Group 13"/>
            <p:cNvGrpSpPr/>
            <p:nvPr/>
          </p:nvGrpSpPr>
          <p:grpSpPr>
            <a:xfrm>
              <a:off x="1166804" y="514795"/>
              <a:ext cx="6409512" cy="4063585"/>
              <a:chOff x="-1240788" y="2879731"/>
              <a:chExt cx="5619499" cy="380295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1" r="24915"/>
              <a:stretch/>
            </p:blipFill>
            <p:spPr>
              <a:xfrm>
                <a:off x="-1210613" y="2879731"/>
                <a:ext cx="5589324" cy="3762375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21" r="10967" b="17768"/>
              <a:stretch/>
            </p:blipFill>
            <p:spPr>
              <a:xfrm>
                <a:off x="-1240788" y="2879732"/>
                <a:ext cx="5600848" cy="3802957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87" b="99212" l="9929" r="898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27327" y="4552500"/>
                <a:ext cx="1300923" cy="175532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76"/>
            <a:stretch/>
          </p:blipFill>
          <p:spPr>
            <a:xfrm flipH="1">
              <a:off x="1461897" y="3196323"/>
              <a:ext cx="846589" cy="108643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308486" y="4685284"/>
            <a:ext cx="5078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চাঁদমুখে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চুমো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998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617650" y="667411"/>
            <a:ext cx="5908700" cy="3664747"/>
            <a:chOff x="1391509" y="1177076"/>
            <a:chExt cx="5908700" cy="3664747"/>
          </a:xfrm>
        </p:grpSpPr>
        <p:grpSp>
          <p:nvGrpSpPr>
            <p:cNvPr id="13" name="Group 12"/>
            <p:cNvGrpSpPr/>
            <p:nvPr/>
          </p:nvGrpSpPr>
          <p:grpSpPr>
            <a:xfrm>
              <a:off x="1394084" y="1177076"/>
              <a:ext cx="5906125" cy="3664747"/>
              <a:chOff x="1798819" y="712381"/>
              <a:chExt cx="5906125" cy="366474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62" b="3303"/>
              <a:stretch/>
            </p:blipFill>
            <p:spPr>
              <a:xfrm>
                <a:off x="1798819" y="712381"/>
                <a:ext cx="5906125" cy="366474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9286" l="9966" r="9603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2570" y="2237900"/>
                <a:ext cx="3136645" cy="198926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2294" r="972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8" t="15613"/>
              <a:stretch/>
            </p:blipFill>
            <p:spPr>
              <a:xfrm flipH="1">
                <a:off x="6301308" y="2409131"/>
                <a:ext cx="1403636" cy="142835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9444" l="0" r="98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534" y="4008575"/>
                <a:ext cx="633190" cy="35616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9444" l="0" r="98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3383" y="3697316"/>
                <a:ext cx="633190" cy="35616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9444" l="0" r="98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5347" y="3813733"/>
                <a:ext cx="633190" cy="35616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9444" l="0" r="98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5973" y="3888639"/>
                <a:ext cx="633190" cy="35616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9444" l="0" r="98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4508" y="3659398"/>
                <a:ext cx="633190" cy="35616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9444" l="0" r="98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6600" y="3631239"/>
                <a:ext cx="633190" cy="35616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9444" l="0" r="98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883" y="3303229"/>
                <a:ext cx="633190" cy="356169"/>
              </a:xfrm>
              <a:prstGeom prst="rect">
                <a:avLst/>
              </a:prstGeom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563" b="98438" l="152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1"/>
            <a:stretch/>
          </p:blipFill>
          <p:spPr>
            <a:xfrm flipH="1">
              <a:off x="1391509" y="3000639"/>
              <a:ext cx="1312382" cy="18288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444" l="0" r="98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267" y="4461875"/>
              <a:ext cx="633190" cy="3561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444" l="0" r="98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722" y="4475064"/>
              <a:ext cx="633190" cy="35616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2667" r="991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317" y="3100213"/>
              <a:ext cx="1431205" cy="143120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444" l="0" r="98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395" y="4194746"/>
              <a:ext cx="633190" cy="356169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039815" y="4487594"/>
            <a:ext cx="5228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1997" y="502276"/>
            <a:ext cx="8143438" cy="3849007"/>
            <a:chOff x="695349" y="502276"/>
            <a:chExt cx="8143438" cy="3849007"/>
          </a:xfrm>
        </p:grpSpPr>
        <p:grpSp>
          <p:nvGrpSpPr>
            <p:cNvPr id="20" name="Group 19"/>
            <p:cNvGrpSpPr/>
            <p:nvPr/>
          </p:nvGrpSpPr>
          <p:grpSpPr>
            <a:xfrm>
              <a:off x="829686" y="502276"/>
              <a:ext cx="8009101" cy="3849007"/>
              <a:chOff x="-499159" y="929145"/>
              <a:chExt cx="10105157" cy="452926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620384" y="929145"/>
                <a:ext cx="4985614" cy="4529263"/>
                <a:chOff x="4620384" y="929145"/>
                <a:chExt cx="4985614" cy="4529263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6" r="21491"/>
                <a:stretch/>
              </p:blipFill>
              <p:spPr>
                <a:xfrm>
                  <a:off x="4620384" y="929145"/>
                  <a:ext cx="4834181" cy="2879025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265" t="14695" r="5355"/>
                <a:stretch/>
              </p:blipFill>
              <p:spPr>
                <a:xfrm>
                  <a:off x="4620384" y="1765206"/>
                  <a:ext cx="4985614" cy="3693202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034"/>
              <a:stretch/>
            </p:blipFill>
            <p:spPr>
              <a:xfrm>
                <a:off x="-499159" y="929145"/>
                <a:ext cx="5415690" cy="438278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944" b="55556" l="45469" r="67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25" t="33895" r="34393" b="44707"/>
              <a:stretch/>
            </p:blipFill>
            <p:spPr>
              <a:xfrm>
                <a:off x="3175759" y="3522813"/>
                <a:ext cx="1659306" cy="9920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349" y="2002227"/>
              <a:ext cx="2311831" cy="211341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944" b="55556" l="45469" r="67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6" t="33895" r="34393" b="59120"/>
            <a:stretch/>
          </p:blipFill>
          <p:spPr>
            <a:xfrm>
              <a:off x="5817476" y="1236566"/>
              <a:ext cx="449530" cy="5449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9286" l="9966" r="960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45" b="29700"/>
            <a:stretch/>
          </p:blipFill>
          <p:spPr>
            <a:xfrm>
              <a:off x="2486484" y="2639472"/>
              <a:ext cx="1790117" cy="146257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66389" l="15000" r="9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0"/>
          <a:stretch/>
        </p:blipFill>
        <p:spPr>
          <a:xfrm>
            <a:off x="4327718" y="292892"/>
            <a:ext cx="1300446" cy="109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039815" y="4487594"/>
            <a:ext cx="5134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দোহনের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জেগো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498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9815" y="4487594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502277"/>
            <a:ext cx="4270833" cy="32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5766" y="622628"/>
            <a:ext cx="6954221" cy="3556659"/>
            <a:chOff x="856446" y="985235"/>
            <a:chExt cx="6954221" cy="35566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332" y="1004552"/>
              <a:ext cx="6477335" cy="35373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1" r="10967"/>
            <a:stretch/>
          </p:blipFill>
          <p:spPr>
            <a:xfrm>
              <a:off x="856446" y="985235"/>
              <a:ext cx="4594869" cy="2232853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4051737" y="1418897"/>
              <a:ext cx="394138" cy="102475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39815" y="4487594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952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0390" y="502276"/>
            <a:ext cx="6143220" cy="3817909"/>
            <a:chOff x="1500390" y="502276"/>
            <a:chExt cx="6143220" cy="3817909"/>
          </a:xfrm>
        </p:grpSpPr>
        <p:grpSp>
          <p:nvGrpSpPr>
            <p:cNvPr id="33" name="Group 32"/>
            <p:cNvGrpSpPr/>
            <p:nvPr/>
          </p:nvGrpSpPr>
          <p:grpSpPr>
            <a:xfrm>
              <a:off x="1500390" y="502276"/>
              <a:ext cx="6143220" cy="3817909"/>
              <a:chOff x="-1096471" y="2529557"/>
              <a:chExt cx="6143220" cy="381790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46" b="24663"/>
              <a:stretch/>
            </p:blipFill>
            <p:spPr>
              <a:xfrm>
                <a:off x="-1004552" y="2552364"/>
                <a:ext cx="5935304" cy="283100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2" t="1739" r="27734" b="68021"/>
              <a:stretch/>
            </p:blipFill>
            <p:spPr>
              <a:xfrm flipH="1">
                <a:off x="2429309" y="3270505"/>
                <a:ext cx="1623317" cy="66419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0" t="10317"/>
              <a:stretch/>
            </p:blipFill>
            <p:spPr>
              <a:xfrm>
                <a:off x="3354120" y="2637998"/>
                <a:ext cx="1554585" cy="121664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000" b="91333" l="354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0" t="10317"/>
              <a:stretch/>
            </p:blipFill>
            <p:spPr>
              <a:xfrm>
                <a:off x="3068540" y="3383994"/>
                <a:ext cx="834274" cy="89085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49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76" t="34088" r="8212" b="32749"/>
              <a:stretch/>
            </p:blipFill>
            <p:spPr>
              <a:xfrm flipH="1">
                <a:off x="2056402" y="2529557"/>
                <a:ext cx="1426678" cy="82763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500" b="100000" l="10000" r="926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5555" y="2682508"/>
                <a:ext cx="860094" cy="86101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6" t="12049" b="33532"/>
              <a:stretch/>
            </p:blipFill>
            <p:spPr>
              <a:xfrm rot="5400000">
                <a:off x="3730782" y="3512026"/>
                <a:ext cx="1738827" cy="87088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703" b="35135" l="35811" r="756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002" t="8862" r="28974" b="68620"/>
              <a:stretch/>
            </p:blipFill>
            <p:spPr>
              <a:xfrm flipH="1">
                <a:off x="3483503" y="3503715"/>
                <a:ext cx="748410" cy="45197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604" r="16190"/>
              <a:stretch/>
            </p:blipFill>
            <p:spPr>
              <a:xfrm flipH="1">
                <a:off x="-1096471" y="4825600"/>
                <a:ext cx="6143220" cy="152186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433" b="97856" l="987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8" b="2623"/>
            <a:stretch/>
          </p:blipFill>
          <p:spPr>
            <a:xfrm>
              <a:off x="4769256" y="2426856"/>
              <a:ext cx="519968" cy="93795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9" y="2370855"/>
              <a:ext cx="1052748" cy="105274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039815" y="4487594"/>
            <a:ext cx="5148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493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3259" r="41843" b="64334"/>
          <a:stretch/>
        </p:blipFill>
        <p:spPr>
          <a:xfrm>
            <a:off x="662766" y="737102"/>
            <a:ext cx="2538597" cy="2371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7142" y="397001"/>
            <a:ext cx="223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563" y="3337531"/>
            <a:ext cx="5338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শাহজালাল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01924283891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‍sjalal3336@gmail.com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6706" y="2797398"/>
            <a:ext cx="3259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বাংলা-১ম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3691" y="1104888"/>
            <a:ext cx="82995" cy="20176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6334" y="1265887"/>
            <a:ext cx="66932" cy="18566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4050" y="1284870"/>
            <a:ext cx="45719" cy="169251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443" y="5455559"/>
            <a:ext cx="817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79" y="549841"/>
            <a:ext cx="1885175" cy="21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994" y="4418650"/>
            <a:ext cx="5031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36" y="502276"/>
            <a:ext cx="6096000" cy="3429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2500" l="3594" r="3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951"/>
          <a:stretch/>
        </p:blipFill>
        <p:spPr>
          <a:xfrm>
            <a:off x="4952576" y="1270394"/>
            <a:ext cx="1819221" cy="28386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33" b="96667" l="392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7065" r="11110"/>
          <a:stretch/>
        </p:blipFill>
        <p:spPr>
          <a:xfrm>
            <a:off x="6332597" y="2021571"/>
            <a:ext cx="1587513" cy="15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1670" y="559619"/>
            <a:ext cx="7960659" cy="3564146"/>
            <a:chOff x="632012" y="520983"/>
            <a:chExt cx="7960659" cy="3109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32012" y="520983"/>
              <a:ext cx="7960659" cy="3109724"/>
              <a:chOff x="632012" y="520982"/>
              <a:chExt cx="8565776" cy="323074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32012" y="520982"/>
                <a:ext cx="8565776" cy="3230747"/>
                <a:chOff x="-8567096" y="-190819"/>
                <a:chExt cx="19052508" cy="490958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190"/>
                <a:stretch/>
              </p:blipFill>
              <p:spPr>
                <a:xfrm flipH="1">
                  <a:off x="502273" y="-170026"/>
                  <a:ext cx="9983139" cy="488878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236" r="2875"/>
                <a:stretch/>
              </p:blipFill>
              <p:spPr>
                <a:xfrm>
                  <a:off x="-8567096" y="-190819"/>
                  <a:ext cx="9069369" cy="4888787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9" t="12946" r="1176" b="36035"/>
              <a:stretch/>
            </p:blipFill>
            <p:spPr>
              <a:xfrm>
                <a:off x="3603811" y="520982"/>
                <a:ext cx="5593977" cy="204740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31" name="Picture 30" descr="D:\File\File's\Computer Traning\Tiching\Insect\Bolta- 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24" b="100000" l="5093" r="9259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40253" y="2259143"/>
              <a:ext cx="1930226" cy="1335918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2039815" y="4487594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3" name="Half Frame 12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5135" y="617838"/>
            <a:ext cx="8013073" cy="3732456"/>
            <a:chOff x="-2530605" y="291946"/>
            <a:chExt cx="11118812" cy="4058348"/>
          </a:xfrm>
        </p:grpSpPr>
        <p:grpSp>
          <p:nvGrpSpPr>
            <p:cNvPr id="23" name="Group 22"/>
            <p:cNvGrpSpPr/>
            <p:nvPr/>
          </p:nvGrpSpPr>
          <p:grpSpPr>
            <a:xfrm>
              <a:off x="3221127" y="291946"/>
              <a:ext cx="5367080" cy="4012458"/>
              <a:chOff x="-1230804" y="2529557"/>
              <a:chExt cx="6277548" cy="396609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46" b="24663"/>
              <a:stretch/>
            </p:blipFill>
            <p:spPr>
              <a:xfrm>
                <a:off x="-1230804" y="2552364"/>
                <a:ext cx="6161556" cy="283100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2" t="1739" r="27734" b="68021"/>
              <a:stretch/>
            </p:blipFill>
            <p:spPr>
              <a:xfrm flipH="1">
                <a:off x="2429309" y="3270505"/>
                <a:ext cx="1623317" cy="66419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0" t="10317"/>
              <a:stretch/>
            </p:blipFill>
            <p:spPr>
              <a:xfrm>
                <a:off x="3354120" y="2637998"/>
                <a:ext cx="1554585" cy="121664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000" b="91333" l="354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0" t="10317"/>
              <a:stretch/>
            </p:blipFill>
            <p:spPr>
              <a:xfrm>
                <a:off x="3068540" y="3383994"/>
                <a:ext cx="834274" cy="89085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49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76" t="34088" r="8212" b="32749"/>
              <a:stretch/>
            </p:blipFill>
            <p:spPr>
              <a:xfrm flipH="1">
                <a:off x="2056402" y="2529557"/>
                <a:ext cx="1426678" cy="82763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500" b="100000" l="10000" r="926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5555" y="2682508"/>
                <a:ext cx="860094" cy="86101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6" t="12049" b="33532"/>
              <a:stretch/>
            </p:blipFill>
            <p:spPr>
              <a:xfrm rot="5400000">
                <a:off x="3730782" y="3512026"/>
                <a:ext cx="1738827" cy="87088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703" b="35135" l="35811" r="756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002" t="8862" r="28974" b="68620"/>
              <a:stretch/>
            </p:blipFill>
            <p:spPr>
              <a:xfrm flipH="1">
                <a:off x="3483503" y="3503715"/>
                <a:ext cx="748410" cy="45197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604" r="16190"/>
              <a:stretch/>
            </p:blipFill>
            <p:spPr>
              <a:xfrm flipH="1">
                <a:off x="-1109443" y="4780241"/>
                <a:ext cx="6156187" cy="17154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" r="2063"/>
            <a:stretch/>
          </p:blipFill>
          <p:spPr>
            <a:xfrm>
              <a:off x="-2471351" y="291946"/>
              <a:ext cx="6036470" cy="38625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326" y="1653393"/>
              <a:ext cx="2200864" cy="1011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875" b="46172" l="18056" r="309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" t="30617" r="68924" b="53827"/>
            <a:stretch/>
          </p:blipFill>
          <p:spPr>
            <a:xfrm>
              <a:off x="2593281" y="1882949"/>
              <a:ext cx="1874932" cy="16980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524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63" y="2419023"/>
              <a:ext cx="2782594" cy="19312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4451" y="2931433"/>
              <a:ext cx="2200864" cy="13227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883" y="2937050"/>
              <a:ext cx="2370839" cy="13299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55" y="1553679"/>
              <a:ext cx="2200864" cy="1011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658" b="89940" l="3137" r="964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30605" y="1081814"/>
              <a:ext cx="4275174" cy="2777466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2039815" y="4487594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শুঁকে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থামিও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Half Frame 2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Half Frame 38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123" y="4708815"/>
            <a:ext cx="80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খাবারসমূহের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96" y="1747574"/>
            <a:ext cx="3389555" cy="2381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28897" y="619831"/>
            <a:ext cx="2047355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33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234" y="5119009"/>
            <a:ext cx="6975396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57349" y="656030"/>
            <a:ext cx="6209368" cy="3544515"/>
            <a:chOff x="1025935" y="524101"/>
            <a:chExt cx="7710019" cy="5009854"/>
          </a:xfrm>
        </p:grpSpPr>
        <p:sp>
          <p:nvSpPr>
            <p:cNvPr id="11" name="TextBox 10"/>
            <p:cNvSpPr txBox="1"/>
            <p:nvPr/>
          </p:nvSpPr>
          <p:spPr>
            <a:xfrm>
              <a:off x="1025935" y="524101"/>
              <a:ext cx="7710019" cy="12756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rtlCol="0">
              <a:prstTxWarp prst="textDeflateBottom">
                <a:avLst/>
              </a:prstTxWarp>
              <a:spAutoFit/>
            </a:bodyPr>
            <a:lstStyle/>
            <a:p>
              <a:r>
                <a:rPr lang="en-US" sz="48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u="sng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25935" y="1799770"/>
              <a:ext cx="7710019" cy="3734185"/>
              <a:chOff x="-1783903" y="592881"/>
              <a:chExt cx="10900439" cy="411175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-263344" y="4124214"/>
                <a:ext cx="2559928" cy="580426"/>
                <a:chOff x="6594033" y="4495614"/>
                <a:chExt cx="4037016" cy="1110833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9771">
                  <a:off x="6594033" y="4633582"/>
                  <a:ext cx="1977241" cy="74245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75063">
                  <a:off x="7438244" y="4495614"/>
                  <a:ext cx="3192805" cy="111083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2189" y="592881"/>
                <a:ext cx="6364347" cy="379739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" t="15456" r="49576" b="57093"/>
              <a:stretch/>
            </p:blipFill>
            <p:spPr>
              <a:xfrm>
                <a:off x="-1783903" y="592881"/>
                <a:ext cx="4536092" cy="379739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34" t="60669" r="54723" b="13743"/>
              <a:stretch/>
            </p:blipFill>
            <p:spPr>
              <a:xfrm rot="20650025">
                <a:off x="3824039" y="2691580"/>
                <a:ext cx="1612507" cy="10528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5569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7" y="346840"/>
            <a:ext cx="2669354" cy="3959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197888" y="3703649"/>
            <a:ext cx="7131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578818" y="2085614"/>
            <a:ext cx="1847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>
            <a:off x="-6439172" y="-228600"/>
            <a:ext cx="6451955" cy="724224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 flipH="1">
            <a:off x="9143999" y="-306664"/>
            <a:ext cx="6290612" cy="72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0494E-6 L 0.51666 -0.005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50573 0.01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38890" y="1918047"/>
            <a:ext cx="6102211" cy="3366957"/>
            <a:chOff x="2206477" y="1004552"/>
            <a:chExt cx="5287629" cy="29005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7" r="34286"/>
            <a:stretch/>
          </p:blipFill>
          <p:spPr>
            <a:xfrm>
              <a:off x="2206477" y="1004553"/>
              <a:ext cx="3944730" cy="29005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53" t="26362" r="9144" b="17964"/>
            <a:stretch/>
          </p:blipFill>
          <p:spPr>
            <a:xfrm>
              <a:off x="6151206" y="1004552"/>
              <a:ext cx="1342900" cy="29005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101176" y="332777"/>
            <a:ext cx="3177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50301" y="1125412"/>
            <a:ext cx="647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5292" y="5499505"/>
            <a:ext cx="3407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46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318" y="0"/>
            <a:ext cx="9163318" cy="6912261"/>
            <a:chOff x="-19318" y="0"/>
            <a:chExt cx="9163318" cy="6912261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62"/>
              </a:avLst>
            </a:prstGeom>
            <a:solidFill>
              <a:srgbClr val="00B0F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>
              <a:off x="8306873" y="0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 flipV="1">
              <a:off x="8306872" y="5853448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 flipH="1" flipV="1">
              <a:off x="64394" y="5917843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21282" y="6542929"/>
              <a:ext cx="3975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শাহজালাল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চান্দপুর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টেকনিক্যাল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36658" y="354586"/>
            <a:ext cx="471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04812" y="1756357"/>
            <a:ext cx="6939626" cy="4241592"/>
            <a:chOff x="1004553" y="1759963"/>
            <a:chExt cx="6939626" cy="4241592"/>
          </a:xfrm>
        </p:grpSpPr>
        <p:grpSp>
          <p:nvGrpSpPr>
            <p:cNvPr id="26" name="Group 25"/>
            <p:cNvGrpSpPr/>
            <p:nvPr/>
          </p:nvGrpSpPr>
          <p:grpSpPr>
            <a:xfrm>
              <a:off x="1004553" y="1759963"/>
              <a:ext cx="6939626" cy="4241592"/>
              <a:chOff x="1367245" y="2187389"/>
              <a:chExt cx="6409511" cy="327340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367245" y="2187389"/>
                <a:ext cx="6409511" cy="3273403"/>
                <a:chOff x="-1240787" y="3619232"/>
                <a:chExt cx="5619498" cy="3063456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1" t="19655" r="24915" b="8542"/>
                <a:stretch/>
              </p:blipFill>
              <p:spPr>
                <a:xfrm>
                  <a:off x="-1210613" y="3619232"/>
                  <a:ext cx="5589324" cy="270149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21" t="16617" r="10967" b="17768"/>
                <a:stretch/>
              </p:blipFill>
              <p:spPr>
                <a:xfrm>
                  <a:off x="-1240787" y="3648253"/>
                  <a:ext cx="5600849" cy="3034435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875" b="46172" l="18056" r="3097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2" t="30617" r="68924" b="53827"/>
              <a:stretch/>
            </p:blipFill>
            <p:spPr>
              <a:xfrm>
                <a:off x="4562817" y="3296929"/>
                <a:ext cx="1546474" cy="1787321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1295425" y="1819895"/>
              <a:ext cx="6505494" cy="3657889"/>
              <a:chOff x="1295425" y="1819895"/>
              <a:chExt cx="6505494" cy="365788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1944" b="55556" l="45469" r="67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25" t="33895" r="34393" b="44707"/>
              <a:stretch/>
            </p:blipFill>
            <p:spPr>
              <a:xfrm>
                <a:off x="6158123" y="4424723"/>
                <a:ext cx="1642796" cy="105306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295425" y="1819895"/>
                <a:ext cx="41996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8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আমার</a:t>
                </a:r>
                <a:r>
                  <a:rPr lang="en-US" sz="4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</a:t>
                </a:r>
                <a:endPara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878512" y="1819895"/>
                <a:ext cx="28909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জসীম</a:t>
                </a:r>
                <a:r>
                  <a:rPr lang="en-US" sz="4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4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5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318" y="0"/>
            <a:ext cx="9163318" cy="6912261"/>
            <a:chOff x="-19318" y="0"/>
            <a:chExt cx="9163318" cy="6912261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62"/>
              </a:avLst>
            </a:prstGeom>
            <a:solidFill>
              <a:srgbClr val="00B0F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>
              <a:off x="8306873" y="0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 flipV="1">
              <a:off x="8306872" y="5853448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 flipH="1" flipV="1">
              <a:off x="64394" y="5917843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21282" y="6542929"/>
              <a:ext cx="3975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শাহজালাল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চান্দপুর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টেকনিক্যাল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84678" y="502276"/>
            <a:ext cx="20489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5020166"/>
              </p:ext>
            </p:extLst>
          </p:nvPr>
        </p:nvGraphicFramePr>
        <p:xfrm>
          <a:off x="707225" y="1835112"/>
          <a:ext cx="78776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8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241EF-38AD-4AD8-B6B9-6CA42E8C1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0BD241EF-38AD-4AD8-B6B9-6CA42E8C1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8A9FB-8822-4D72-82EB-78793FE47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2D8A9FB-8822-4D72-82EB-78793FE47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3EB623-1067-4CA9-AD4E-DFA87E04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5C3EB623-1067-4CA9-AD4E-DFA87E04C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164D4-77E4-45BB-860C-70A23F21D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617164D4-77E4-45BB-860C-70A23F21D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0B9366-EE5B-4C2C-B690-7A7016242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40B9366-EE5B-4C2C-B690-7A7016242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2A60DE-5AAA-4EDA-B78E-1773746EC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D22A60DE-5AAA-4EDA-B78E-1773746EC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11ADB-1CB1-4484-919D-86F3CFC06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3ED11ADB-1CB1-4484-919D-86F3CFC06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563" y="981302"/>
            <a:ext cx="2952166" cy="6597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8782" y="1222689"/>
            <a:ext cx="3762562" cy="6865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2957" y="1909204"/>
            <a:ext cx="8037230" cy="3581642"/>
            <a:chOff x="700718" y="1133301"/>
            <a:chExt cx="8874357" cy="36223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18" y="1133301"/>
              <a:ext cx="3393258" cy="36223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635" y="1133301"/>
              <a:ext cx="5471440" cy="36223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713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1579739"/>
              </p:ext>
            </p:extLst>
          </p:nvPr>
        </p:nvGraphicFramePr>
        <p:xfrm>
          <a:off x="682580" y="880593"/>
          <a:ext cx="7817476" cy="537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55247" y="251135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3873" y="2570524"/>
            <a:ext cx="1579388" cy="2197475"/>
            <a:chOff x="3773873" y="2570524"/>
            <a:chExt cx="1579388" cy="219747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1" b="26061"/>
            <a:stretch/>
          </p:blipFill>
          <p:spPr>
            <a:xfrm>
              <a:off x="3802855" y="2570524"/>
              <a:ext cx="1550406" cy="16742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73873" y="4244779"/>
              <a:ext cx="1553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জসীম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উদ্দীন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2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08CE6D-965E-4748-BF4E-BA29F9D43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A08CE6D-965E-4748-BF4E-BA29F9D43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4E2CAE-B466-4269-BE20-D2A25F3EC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34E2CAE-B466-4269-BE20-D2A25F3EC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1BDF7C-DA8C-40E5-A7AB-15C818E64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81BDF7C-DA8C-40E5-A7AB-15C818E64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22685D-7308-4DAC-9ADD-1E49144F8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9522685D-7308-4DAC-9ADD-1E49144F8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E004C-4D45-4237-9F24-AFE9C703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52E004C-4D45-4237-9F24-AFE9C703D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52871A-F7B0-48AB-B38F-A5B45722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452871A-F7B0-48AB-B38F-A5B457223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00C04C-B1FD-4096-A25E-9268A54CA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600C04C-B1FD-4096-A25E-9268A54CA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D08797-3BA1-4A45-92AC-8909500F0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B2D08797-3BA1-4A45-92AC-8909500F0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B9E4AC-B70C-41DD-824F-65953C9A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A3B9E4AC-B70C-41DD-824F-65953C9A7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79438-4121-4CE3-A897-462CB7C34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B2579438-4121-4CE3-A897-462CB7C34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AE56CB-653E-46B3-8595-270D4C7CF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ECAE56CB-653E-46B3-8595-270D4C7CF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8EB5CB-F6D4-4A27-863E-CCCAB5428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A8EB5CB-F6D4-4A27-863E-CCCAB5428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4FC0DA-6F49-46FD-A743-BA329A046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774FC0DA-6F49-46FD-A743-BA329A046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9086" y="4728295"/>
            <a:ext cx="471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318" y="0"/>
            <a:ext cx="9163318" cy="6912261"/>
            <a:chOff x="-19318" y="0"/>
            <a:chExt cx="9163318" cy="6912261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62"/>
              </a:avLst>
            </a:prstGeom>
            <a:solidFill>
              <a:srgbClr val="00B0F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>
              <a:off x="8306873" y="0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 flipV="1">
              <a:off x="8306872" y="5853448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 flipH="1" flipV="1">
              <a:off x="64394" y="5917843"/>
              <a:ext cx="837127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21282" y="6542929"/>
              <a:ext cx="3975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শাহজালাল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চান্দপুর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টেকনিক্যাল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4431" y="694477"/>
            <a:ext cx="7795138" cy="3910485"/>
            <a:chOff x="775121" y="811880"/>
            <a:chExt cx="7795138" cy="3910485"/>
          </a:xfrm>
        </p:grpSpPr>
        <p:grpSp>
          <p:nvGrpSpPr>
            <p:cNvPr id="20" name="Group 19"/>
            <p:cNvGrpSpPr/>
            <p:nvPr/>
          </p:nvGrpSpPr>
          <p:grpSpPr>
            <a:xfrm>
              <a:off x="775121" y="811880"/>
              <a:ext cx="7795138" cy="3910485"/>
              <a:chOff x="775121" y="811880"/>
              <a:chExt cx="7795138" cy="391048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75121" y="811880"/>
                <a:ext cx="7795138" cy="3910485"/>
                <a:chOff x="744273" y="809295"/>
                <a:chExt cx="7303759" cy="3211548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744273" y="941219"/>
                  <a:ext cx="7303759" cy="3079624"/>
                  <a:chOff x="1291601" y="878647"/>
                  <a:chExt cx="6516710" cy="2678559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1291601" y="878647"/>
                    <a:ext cx="6516710" cy="2678559"/>
                    <a:chOff x="1171977" y="981678"/>
                    <a:chExt cx="6516710" cy="2678559"/>
                  </a:xfrm>
                </p:grpSpPr>
                <p:pic>
                  <p:nvPicPr>
                    <p:cNvPr id="10" name="Picture 9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aturation sat="33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831339" y="1004564"/>
                      <a:ext cx="4857348" cy="2646015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  <p:pic>
                  <p:nvPicPr>
                    <p:cNvPr id="15" name="Picture 14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6168"/>
                    <a:stretch/>
                  </p:blipFill>
                  <p:spPr>
                    <a:xfrm>
                      <a:off x="1171977" y="981678"/>
                      <a:ext cx="3992007" cy="2678559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0" b="98667" l="2667" r="99111"/>
                              </a14:imgEffect>
                              <a14:imgEffect>
                                <a14:saturation sat="33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373034" y="2181039"/>
                      <a:ext cx="1245794" cy="124579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64356" y="1880701"/>
                    <a:ext cx="1315981" cy="131598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D:\File\File's\Computer Traning\Tiching\Insect\Bolta- 01.jpg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924" b="100000" l="5093" r="92593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l="17399" r="17507"/>
                <a:stretch/>
              </p:blipFill>
              <p:spPr bwMode="auto">
                <a:xfrm flipH="1">
                  <a:off x="777449" y="809295"/>
                  <a:ext cx="1238624" cy="116102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31875" b="46172" l="18056" r="3097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2" t="30617" r="68924" b="53827"/>
              <a:stretch/>
            </p:blipFill>
            <p:spPr>
              <a:xfrm>
                <a:off x="3388659" y="1809656"/>
                <a:ext cx="2342312" cy="2827437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7218414" y="994030"/>
              <a:ext cx="1336602" cy="2537035"/>
              <a:chOff x="7218414" y="994030"/>
              <a:chExt cx="1336602" cy="253703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0" t="10317"/>
              <a:stretch/>
            </p:blipFill>
            <p:spPr>
              <a:xfrm>
                <a:off x="8000154" y="1112578"/>
                <a:ext cx="554862" cy="24184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6" t="12049" b="33532"/>
              <a:stretch/>
            </p:blipFill>
            <p:spPr>
              <a:xfrm rot="5400000">
                <a:off x="6936307" y="1276137"/>
                <a:ext cx="1435098" cy="87088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01" y="3558213"/>
            <a:ext cx="1634301" cy="10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8306873" y="0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8306872" y="5853448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 flipH="1" flipV="1">
            <a:off x="64394" y="5917843"/>
            <a:ext cx="837127" cy="100455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60187" y="347711"/>
            <a:ext cx="5767556" cy="4413274"/>
            <a:chOff x="2582456" y="720788"/>
            <a:chExt cx="3957901" cy="3908285"/>
          </a:xfrm>
        </p:grpSpPr>
        <p:grpSp>
          <p:nvGrpSpPr>
            <p:cNvPr id="11" name="Group 10"/>
            <p:cNvGrpSpPr/>
            <p:nvPr/>
          </p:nvGrpSpPr>
          <p:grpSpPr>
            <a:xfrm>
              <a:off x="2603643" y="720788"/>
              <a:ext cx="3936714" cy="3593635"/>
              <a:chOff x="-2085141" y="757087"/>
              <a:chExt cx="4667250" cy="504444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60"/>
              <a:stretch/>
            </p:blipFill>
            <p:spPr>
              <a:xfrm>
                <a:off x="-2085141" y="757087"/>
                <a:ext cx="4667250" cy="504444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15" b="84000" l="41711" r="8631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091"/>
              <a:stretch/>
            </p:blipFill>
            <p:spPr>
              <a:xfrm>
                <a:off x="-1522892" y="3130169"/>
                <a:ext cx="2585399" cy="2491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582456" y="3804279"/>
              <a:ext cx="3957901" cy="824794"/>
              <a:chOff x="2582456" y="3804279"/>
              <a:chExt cx="3957901" cy="82479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8056" b="75556" l="0" r="343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37" t="54931" r="64991" b="28617"/>
              <a:stretch/>
            </p:blipFill>
            <p:spPr>
              <a:xfrm>
                <a:off x="3190367" y="3854412"/>
                <a:ext cx="626796" cy="33199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8056" b="75556" l="0" r="343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37" t="54931" r="64991" b="28617"/>
              <a:stretch/>
            </p:blipFill>
            <p:spPr>
              <a:xfrm>
                <a:off x="4276004" y="3804279"/>
                <a:ext cx="626796" cy="33199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81" t="96513"/>
              <a:stretch/>
            </p:blipFill>
            <p:spPr>
              <a:xfrm>
                <a:off x="5058427" y="4294912"/>
                <a:ext cx="1481930" cy="33416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1667" b="100000" l="0" r="731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43426" r="46133" b="389"/>
              <a:stretch/>
            </p:blipFill>
            <p:spPr>
              <a:xfrm>
                <a:off x="2582456" y="4221413"/>
                <a:ext cx="2676153" cy="407660"/>
              </a:xfrm>
              <a:prstGeom prst="rect">
                <a:avLst/>
              </a:prstGeom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2192457" y="4935127"/>
            <a:ext cx="5235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4065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258</Words>
  <Application>Microsoft Office PowerPoint</Application>
  <PresentationFormat>On-screen Show (4:3)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133</cp:revision>
  <dcterms:created xsi:type="dcterms:W3CDTF">2020-02-26T00:57:42Z</dcterms:created>
  <dcterms:modified xsi:type="dcterms:W3CDTF">2020-03-05T02:23:05Z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8174268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