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78" r:id="rId2"/>
    <p:sldId id="477" r:id="rId3"/>
    <p:sldId id="497" r:id="rId4"/>
    <p:sldId id="495" r:id="rId5"/>
    <p:sldId id="510" r:id="rId6"/>
    <p:sldId id="496" r:id="rId7"/>
    <p:sldId id="481" r:id="rId8"/>
    <p:sldId id="508" r:id="rId9"/>
    <p:sldId id="500" r:id="rId10"/>
    <p:sldId id="512" r:id="rId11"/>
    <p:sldId id="511" r:id="rId12"/>
    <p:sldId id="490" r:id="rId13"/>
    <p:sldId id="491" r:id="rId14"/>
    <p:sldId id="492" r:id="rId15"/>
    <p:sldId id="493" r:id="rId16"/>
    <p:sldId id="4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6959" autoAdjust="0"/>
  </p:normalViewPr>
  <p:slideViewPr>
    <p:cSldViewPr snapToGrid="0">
      <p:cViewPr varScale="1">
        <p:scale>
          <a:sx n="69" d="100"/>
          <a:sy n="69" d="100"/>
        </p:scale>
        <p:origin x="9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0C9A-D357-4CA9-8D4C-F702CDD1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8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2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2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স্লাইডে স্ট্রিগার ব্যবহার করা হয়েছে। প্রশ্নের উত্তরগুলোতে ক্লিক করে সঠিক উত্তর জানা যাবে।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214086" y="177800"/>
            <a:ext cx="11763829" cy="6502400"/>
          </a:xfrm>
          <a:prstGeom prst="frame">
            <a:avLst>
              <a:gd name="adj1" fmla="val 44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usflWrnvE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7" y="3119736"/>
            <a:ext cx="10979221" cy="34827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07931" y="1664838"/>
            <a:ext cx="6116983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48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</a:p>
          <a:p>
            <a:r>
              <a:rPr lang="bn-IN" sz="48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8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</a:p>
          <a:p>
            <a:r>
              <a:rPr lang="bn-IN" sz="48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8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8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জানাচ্ছি।</a:t>
            </a:r>
            <a:endParaRPr lang="en-US" sz="4800" dirty="0">
              <a:ln w="1905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0" y="1335315"/>
            <a:ext cx="5303384" cy="504417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3207662" y="1420671"/>
            <a:ext cx="4524221" cy="814529"/>
            <a:chOff x="3207662" y="1492770"/>
            <a:chExt cx="4524221" cy="646331"/>
          </a:xfrm>
        </p:grpSpPr>
        <p:grpSp>
          <p:nvGrpSpPr>
            <p:cNvPr id="12" name="Group 11"/>
            <p:cNvGrpSpPr/>
            <p:nvPr/>
          </p:nvGrpSpPr>
          <p:grpSpPr>
            <a:xfrm>
              <a:off x="3207662" y="1549629"/>
              <a:ext cx="4005938" cy="380771"/>
              <a:chOff x="3207662" y="1549629"/>
              <a:chExt cx="3164109" cy="380771"/>
            </a:xfrm>
          </p:grpSpPr>
          <p:sp>
            <p:nvSpPr>
              <p:cNvPr id="3" name="Left Brace 2"/>
              <p:cNvSpPr/>
              <p:nvPr/>
            </p:nvSpPr>
            <p:spPr>
              <a:xfrm flipH="1">
                <a:off x="3207662" y="1549629"/>
                <a:ext cx="783772" cy="380771"/>
              </a:xfrm>
              <a:prstGeom prst="leftBrac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 flipV="1">
                <a:off x="3991434" y="1740014"/>
                <a:ext cx="2380337" cy="1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7269897" y="1492770"/>
              <a:ext cx="4619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26709" y="355157"/>
            <a:ext cx="4616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ছবিটি মনযোগ দিয়ে দেখোঃ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58856" y="3594857"/>
            <a:ext cx="4944161" cy="206210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১.চিত্রে প্রদর্শিত ‘ক’ অংশটির নাম কী?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২.এটি কীভাবে গ্রিন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হাউজের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কাচের মত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তা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56585" y="2592968"/>
            <a:ext cx="3125782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091" y="449944"/>
            <a:ext cx="2000636" cy="1770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28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jar Biggan Episode 7 Green House Effect মজার বিজ্ঞান গ্রিন হাউজ ইফেক্ট_low[1]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428" y="1613807"/>
            <a:ext cx="7529688" cy="4235449"/>
          </a:xfrm>
          <a:prstGeom prst="round2DiagRect">
            <a:avLst>
              <a:gd name="adj1" fmla="val 0"/>
              <a:gd name="adj2" fmla="val 15114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Rectangle 11"/>
          <p:cNvSpPr/>
          <p:nvPr/>
        </p:nvSpPr>
        <p:spPr>
          <a:xfrm>
            <a:off x="8422379" y="2680659"/>
            <a:ext cx="3125782" cy="206210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ভিডিওতে দেখানো নির্দেশনামত কাজটি করে শ্রেণিকক্ষে মতামত উপস্থাপন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32242" y="1576960"/>
            <a:ext cx="3125782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5600" y="517418"/>
            <a:ext cx="4252686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চলো একটি ভিডিও দেখিঃ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1679" r="6565" b="-1679"/>
          <a:stretch/>
        </p:blipFill>
        <p:spPr>
          <a:xfrm>
            <a:off x="6259349" y="391886"/>
            <a:ext cx="5069790" cy="629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1" y="2714807"/>
            <a:ext cx="4063537" cy="37730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57" y="464456"/>
            <a:ext cx="3904343" cy="41907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Pentagon 8"/>
          <p:cNvSpPr/>
          <p:nvPr/>
        </p:nvSpPr>
        <p:spPr>
          <a:xfrm flipH="1">
            <a:off x="862861" y="464456"/>
            <a:ext cx="3571991" cy="1944915"/>
          </a:xfrm>
          <a:prstGeom prst="homePlate">
            <a:avLst>
              <a:gd name="adj" fmla="val 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৮৩ ও ৮৪  নং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7657" y="1814287"/>
            <a:ext cx="11074399" cy="1163306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ছাদেক তার বন্ধুকে বলল, পৃথিবীর বায়ুমন্ডল এক ধরনের হাউজের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ন্যায় কাজ করে। এটা কীসের হাউজ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4953" y="3058606"/>
            <a:ext cx="3746865" cy="4222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গ্রীন হাউজ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36" y="3749830"/>
            <a:ext cx="3829337" cy="46876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হোয়াট হাউজ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80886" y="3727060"/>
            <a:ext cx="3760932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ব্লু হাউজ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324" y="3063145"/>
            <a:ext cx="3803549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রেড হাউজ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0509" y="877314"/>
            <a:ext cx="5430982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সঠিক উত্তরটি বোর্ডে লিখঃ-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009" y="4282990"/>
            <a:ext cx="10378373" cy="1043834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lop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আমান সাহেব গ্রীন হাউজ তৈরির পরিকল্পনা করলেন। এটি তৈরি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করতে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কী প্রয়োজন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37937" y="5351313"/>
            <a:ext cx="3803881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কাঠ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24308" y="6019767"/>
            <a:ext cx="3844149" cy="4687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কাচ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23870" y="6019767"/>
            <a:ext cx="3817948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টিন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24308" y="5355852"/>
            <a:ext cx="3860565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বাঁশ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2637" y="1062644"/>
            <a:ext cx="60267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দাওঃ-</a:t>
            </a:r>
            <a:endParaRPr lang="en-US" sz="4800" b="1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3149600"/>
            <a:ext cx="10261600" cy="193899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 বায়ুমণ্ডল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কী?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গ্রিন হাউজের ভিতরের পরিবেশ গরম থাকে কেন?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পাঁচটি বাক্যে ব্যাখ্যা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কর।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1069053"/>
            <a:ext cx="5301796" cy="508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Single Corner Rectangle 1"/>
          <p:cNvSpPr/>
          <p:nvPr/>
        </p:nvSpPr>
        <p:spPr>
          <a:xfrm>
            <a:off x="5965371" y="2946399"/>
            <a:ext cx="5457371" cy="2336801"/>
          </a:xfrm>
          <a:prstGeom prst="snip1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স্বচ্ছ পলিথিন দিয়ে একটি গ্রিন হাউজ তৈরি করে নিয়ে আসবে।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675575" y="733363"/>
            <a:ext cx="3629567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06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5" y="227241"/>
            <a:ext cx="11683998" cy="640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5030" y="4721682"/>
            <a:ext cx="2467427" cy="13598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2957" y="1038241"/>
            <a:ext cx="10412523" cy="4769162"/>
            <a:chOff x="498960" y="1488175"/>
            <a:chExt cx="10412523" cy="4769162"/>
          </a:xfrm>
        </p:grpSpPr>
        <p:grpSp>
          <p:nvGrpSpPr>
            <p:cNvPr id="25" name="Group 24"/>
            <p:cNvGrpSpPr/>
            <p:nvPr/>
          </p:nvGrpSpPr>
          <p:grpSpPr>
            <a:xfrm>
              <a:off x="498960" y="1488175"/>
              <a:ext cx="10412523" cy="4769162"/>
              <a:chOff x="498960" y="1488175"/>
              <a:chExt cx="10412523" cy="476916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98960" y="1488175"/>
                <a:ext cx="10412523" cy="4769162"/>
                <a:chOff x="498960" y="1268781"/>
                <a:chExt cx="10412523" cy="4769162"/>
              </a:xfrm>
            </p:grpSpPr>
            <p:sp>
              <p:nvSpPr>
                <p:cNvPr id="15" name="Frame 14"/>
                <p:cNvSpPr/>
                <p:nvPr/>
              </p:nvSpPr>
              <p:spPr>
                <a:xfrm>
                  <a:off x="498960" y="1281137"/>
                  <a:ext cx="5190646" cy="4756806"/>
                </a:xfrm>
                <a:prstGeom prst="frame">
                  <a:avLst>
                    <a:gd name="adj1" fmla="val 86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3200" dirty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3200" dirty="0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3200" dirty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2400" dirty="0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4000" dirty="0" smtClean="0">
                      <a:ln w="10160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outerShdw blurRad="38100" dist="32000" dir="540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সুকেশ </a:t>
                  </a:r>
                  <a:r>
                    <a:rPr lang="bn-IN" sz="4000" dirty="0">
                      <a:ln w="10160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outerShdw blurRad="38100" dist="32000" dir="540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সূত্রধর,</a:t>
                  </a:r>
                </a:p>
                <a:p>
                  <a:pPr algn="ctr"/>
                  <a:r>
                    <a:rPr lang="bn-IN" sz="32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সহকারি শিক্ষক,</a:t>
                  </a:r>
                </a:p>
                <a:p>
                  <a:pPr algn="ctr"/>
                  <a:r>
                    <a:rPr lang="bn-IN" sz="320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গোকর্ণ পূর্ব </a:t>
                  </a:r>
                  <a:r>
                    <a:rPr lang="bn-IN" sz="32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সরকারি প্রাথমিক বিদ্যালয়,</a:t>
                  </a:r>
                </a:p>
                <a:p>
                  <a:pPr algn="ctr"/>
                  <a:r>
                    <a:rPr lang="bn-IN" sz="32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নাসিরনগর, ব্রাহ্মণবাড়িয়া।</a:t>
                  </a:r>
                </a:p>
                <a:p>
                  <a:pPr algn="ctr"/>
                  <a:r>
                    <a:rPr lang="bn-IN" sz="24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মোবাইল নং-০১৭২২ ২৬৯৪৬১</a:t>
                  </a:r>
                </a:p>
                <a:p>
                  <a:pPr algn="ctr"/>
                  <a:r>
                    <a:rPr lang="bn-IN" sz="20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ইমেইলঃ 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sukeshbd@gmail.com</a:t>
                  </a:r>
                  <a:endPara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Frame 15"/>
                <p:cNvSpPr/>
                <p:nvPr/>
              </p:nvSpPr>
              <p:spPr>
                <a:xfrm>
                  <a:off x="5720837" y="1268781"/>
                  <a:ext cx="5190646" cy="4756806"/>
                </a:xfrm>
                <a:prstGeom prst="frame">
                  <a:avLst>
                    <a:gd name="adj1" fmla="val 86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b="1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6000" b="1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en-US" sz="4000" b="1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      </a:t>
                  </a:r>
                  <a:r>
                    <a:rPr lang="bn-IN" sz="4000" b="1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শ্রেণি</a:t>
                  </a:r>
                  <a:r>
                    <a:rPr lang="en-US" sz="4000" b="1" dirty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-</a:t>
                  </a:r>
                  <a:r>
                    <a:rPr lang="bn-IN" sz="4000" b="1" dirty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পঞ্চম,</a:t>
                  </a:r>
                </a:p>
                <a:p>
                  <a:pPr algn="ctr"/>
                  <a:r>
                    <a:rPr lang="bn-IN" sz="4000" b="1" dirty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বিষয়-প্রাথমিক বিজ্ঞান</a:t>
                  </a:r>
                  <a:r>
                    <a:rPr lang="bn-IN" sz="4000" b="1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,</a:t>
                  </a:r>
                  <a:endParaRPr lang="en-US" sz="4000" b="1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32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অধ্যায়-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2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১২,</a:t>
                  </a:r>
                  <a:endParaRPr lang="bn-IN" sz="3200" b="1" dirty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32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সময়ঃ ৪০ মিনিট,</a:t>
                  </a:r>
                </a:p>
                <a:p>
                  <a:r>
                    <a:rPr lang="en-US" sz="32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          </a:t>
                  </a:r>
                  <a:r>
                    <a:rPr lang="en-US" sz="32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2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তারিখঃ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3" name="Picture 22" descr="Sukesh Sutradhar.jpg"/>
              <p:cNvPicPr>
                <a:picLocks noChangeAspect="1"/>
              </p:cNvPicPr>
              <p:nvPr/>
            </p:nvPicPr>
            <p:blipFill>
              <a:blip r:embed="rId3">
                <a:lum bright="-10000"/>
              </a:blip>
              <a:stretch>
                <a:fillRect/>
              </a:stretch>
            </p:blipFill>
            <p:spPr>
              <a:xfrm>
                <a:off x="2292471" y="1573101"/>
                <a:ext cx="1873989" cy="185226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Picture 23" descr="Sukesh Sutradhar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041070" y="1645670"/>
                <a:ext cx="1655931" cy="2200613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sp>
          <p:nvSpPr>
            <p:cNvPr id="19" name="Date Placeholder 12"/>
            <p:cNvSpPr txBox="1">
              <a:spLocks/>
            </p:cNvSpPr>
            <p:nvPr/>
          </p:nvSpPr>
          <p:spPr>
            <a:xfrm>
              <a:off x="8112964" y="5438317"/>
              <a:ext cx="2006236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32D36F3-FD69-42C7-808F-319CB334979E}" type="datetime8">
                <a:rPr lang="bn-BD" sz="320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pPr/>
                <a:t>09 মার্চ. 20</a:t>
              </a:fld>
              <a:endParaRPr lang="en-US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2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61876" y="1508019"/>
            <a:ext cx="8524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চলো আমরা একটি ভিডিও দেখি-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2093" y="5082492"/>
            <a:ext cx="8524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ভিডিওতে কী কী দেখতে পেলে?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hlinkClick r:id="rId2"/>
          </p:cNvPr>
          <p:cNvSpPr/>
          <p:nvPr/>
        </p:nvSpPr>
        <p:spPr>
          <a:xfrm>
            <a:off x="4591165" y="3244334"/>
            <a:ext cx="3009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https://youtu.be/PusflWrnvEg</a:t>
            </a:r>
          </a:p>
        </p:txBody>
      </p:sp>
    </p:spTree>
    <p:extLst>
      <p:ext uri="{BB962C8B-B14F-4D97-AF65-F5344CB8AC3E}">
        <p14:creationId xmlns:p14="http://schemas.microsoft.com/office/powerpoint/2010/main" val="40096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206617" y="2728686"/>
            <a:ext cx="3940356" cy="914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গ্রিন হাউজ প্রভাব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9" y="1423607"/>
            <a:ext cx="5678520" cy="4118501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4751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3787" y="1615416"/>
            <a:ext cx="4076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শিক্ষার্থীরা.....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22645" y="2394843"/>
            <a:ext cx="11146711" cy="3788228"/>
            <a:chOff x="522645" y="2394843"/>
            <a:chExt cx="11146711" cy="3788228"/>
          </a:xfrm>
        </p:grpSpPr>
        <p:sp>
          <p:nvSpPr>
            <p:cNvPr id="2" name="Rounded Rectangle 1"/>
            <p:cNvSpPr/>
            <p:nvPr/>
          </p:nvSpPr>
          <p:spPr>
            <a:xfrm>
              <a:off x="1914826" y="2394843"/>
              <a:ext cx="9754530" cy="1191173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>
                <a:buBlip>
                  <a:blip r:embed="rId2"/>
                </a:buBlip>
              </a:pP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</a:t>
              </a:r>
              <a:r>
                <a: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গ্রিন </a:t>
              </a:r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হাউজ কী তা বলতে পারবে;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48260" y="3721303"/>
              <a:ext cx="9321096" cy="1155944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>
                <a:buBlip>
                  <a:blip r:embed="rId2"/>
                </a:buBlip>
              </a:pP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গ্রিন হাউজ প্রভাব ব্যাখ্যা করতে পারবে;</a:t>
              </a:r>
              <a:endPara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914826" y="5027039"/>
              <a:ext cx="9754530" cy="1141511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গ্রিন </a:t>
              </a:r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হাউজ প্রভাব একটি পরীক্ষার মাধ্যমে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দেখাতে</a:t>
              </a:r>
              <a:endPara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</a:t>
              </a:r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পারবে।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</a:t>
              </a:r>
              <a:endParaRPr lang="en-US" sz="3600" dirty="0"/>
            </a:p>
          </p:txBody>
        </p:sp>
        <p:pic>
          <p:nvPicPr>
            <p:cNvPr id="1030" name="Picture 6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45" y="2415479"/>
              <a:ext cx="3206467" cy="3767592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5-Point Star 8"/>
            <p:cNvSpPr/>
            <p:nvPr/>
          </p:nvSpPr>
          <p:spPr>
            <a:xfrm>
              <a:off x="3819297" y="2744171"/>
              <a:ext cx="429217" cy="348343"/>
            </a:xfrm>
            <a:prstGeom prst="star5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3850351" y="4052530"/>
              <a:ext cx="429217" cy="348343"/>
            </a:xfrm>
            <a:prstGeom prst="star5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3850350" y="5047627"/>
              <a:ext cx="429217" cy="348343"/>
            </a:xfrm>
            <a:prstGeom prst="star5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483841" y="733362"/>
            <a:ext cx="3224318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greenhouse emp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38" b="89864" l="3860" r="90000">
                        <a14:foregroundMark x1="63158" y1="16764" x2="34211" y2="20468"/>
                        <a14:foregroundMark x1="34211" y1="20468" x2="17018" y2="28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6" t="14223" r="7492" b="14579"/>
          <a:stretch/>
        </p:blipFill>
        <p:spPr bwMode="auto">
          <a:xfrm>
            <a:off x="5082988" y="1250576"/>
            <a:ext cx="6320851" cy="4831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3665687" y="347684"/>
            <a:ext cx="4860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সবাই মনোযোগ দিয়ে লক্ষ করোঃ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13022" y="1656600"/>
            <a:ext cx="2762189" cy="4154407"/>
            <a:chOff x="434601" y="2361011"/>
            <a:chExt cx="3652112" cy="2458709"/>
          </a:xfrm>
        </p:grpSpPr>
        <p:pic>
          <p:nvPicPr>
            <p:cNvPr id="1034" name="Picture 10" descr="Image result for glass sheet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96" b="89857" l="37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01" y="2361011"/>
              <a:ext cx="2792693" cy="233873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Image result for glass sheet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96" b="89857" l="37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09" y="2361011"/>
              <a:ext cx="2792693" cy="233873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0" descr="Image result for glass sheet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96" b="89857" l="37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020" y="2480983"/>
              <a:ext cx="2792693" cy="233873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ight Arrow 7"/>
          <p:cNvSpPr/>
          <p:nvPr/>
        </p:nvSpPr>
        <p:spPr>
          <a:xfrm>
            <a:off x="3768279" y="3442447"/>
            <a:ext cx="1072662" cy="39271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Image result for plant withou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699" y="3835160"/>
            <a:ext cx="1114051" cy="14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plant without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008" y="3348026"/>
            <a:ext cx="1499924" cy="14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2" descr="Related image"/>
          <p:cNvSpPr>
            <a:spLocks noChangeAspect="1" noChangeArrowheads="1"/>
          </p:cNvSpPr>
          <p:nvPr/>
        </p:nvSpPr>
        <p:spPr bwMode="auto">
          <a:xfrm>
            <a:off x="307975" y="-133350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0" name="Picture 26" descr="Image result for su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46" y="366711"/>
            <a:ext cx="1095917" cy="103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879777" y="5845623"/>
            <a:ext cx="1688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কাচ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9" name="Picture 18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9" t="931" r="27807" b="41710"/>
          <a:stretch/>
        </p:blipFill>
        <p:spPr bwMode="auto">
          <a:xfrm>
            <a:off x="8745340" y="3442447"/>
            <a:ext cx="1391967" cy="14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8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9" t="931" r="27807" b="41710"/>
          <a:stretch/>
        </p:blipFill>
        <p:spPr bwMode="auto">
          <a:xfrm>
            <a:off x="8999970" y="3666371"/>
            <a:ext cx="1391967" cy="14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8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9" t="931" r="27807" b="41710"/>
          <a:stretch/>
        </p:blipFill>
        <p:spPr bwMode="auto">
          <a:xfrm>
            <a:off x="8745339" y="3835160"/>
            <a:ext cx="1391967" cy="14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8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9" t="931" r="27807" b="41710"/>
          <a:stretch/>
        </p:blipFill>
        <p:spPr bwMode="auto">
          <a:xfrm>
            <a:off x="8603056" y="3793369"/>
            <a:ext cx="1391967" cy="14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7684062" y="5845623"/>
            <a:ext cx="1688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গ্রিন হাউজ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22275" y="319507"/>
            <a:ext cx="97497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গ্রিন হাউজ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হলো কাচের তৈরি ঘর যা ভেতরে সূর্যের তাপ আটকে রাখে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ফলে তীব্র শীতেও গাছপালা সজীব ও উষ্ণ থাকে।</a:t>
            </a:r>
            <a:endParaRPr lang="en-US" sz="3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8346700" y="1399228"/>
            <a:ext cx="2918005" cy="1547172"/>
            <a:chOff x="3336349" y="3820880"/>
            <a:chExt cx="2918005" cy="1547172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3336349" y="4280965"/>
              <a:ext cx="952339" cy="1087087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1050" idx="2"/>
            </p:cNvCxnSpPr>
            <p:nvPr/>
          </p:nvCxnSpPr>
          <p:spPr>
            <a:xfrm flipV="1">
              <a:off x="4288688" y="3820880"/>
              <a:ext cx="1965666" cy="1547172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8625456" y="1250577"/>
            <a:ext cx="2367210" cy="1300150"/>
            <a:chOff x="3496563" y="3986762"/>
            <a:chExt cx="2367210" cy="1300150"/>
          </a:xfrm>
        </p:grpSpPr>
        <p:cxnSp>
          <p:nvCxnSpPr>
            <p:cNvPr id="52" name="Straight Arrow Connector 51"/>
            <p:cNvCxnSpPr/>
            <p:nvPr/>
          </p:nvCxnSpPr>
          <p:spPr>
            <a:xfrm flipH="1" flipV="1">
              <a:off x="3496563" y="4498310"/>
              <a:ext cx="706451" cy="788602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200239" y="3986762"/>
              <a:ext cx="1663534" cy="1300150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8999970" y="1037558"/>
            <a:ext cx="1881125" cy="1179630"/>
            <a:chOff x="4011676" y="4136309"/>
            <a:chExt cx="1881125" cy="1179630"/>
          </a:xfrm>
        </p:grpSpPr>
        <p:cxnSp>
          <p:nvCxnSpPr>
            <p:cNvPr id="55" name="Straight Arrow Connector 54"/>
            <p:cNvCxnSpPr/>
            <p:nvPr/>
          </p:nvCxnSpPr>
          <p:spPr>
            <a:xfrm flipH="1" flipV="1">
              <a:off x="4011676" y="4755351"/>
              <a:ext cx="362649" cy="474289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391763" y="4136309"/>
              <a:ext cx="1501038" cy="1179630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43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 animBg="1"/>
      <p:bldP spid="58" grpId="0"/>
      <p:bldP spid="77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91357" y="1266602"/>
            <a:ext cx="3274200" cy="807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61" y="693905"/>
            <a:ext cx="2575554" cy="1931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7579242" y="1279394"/>
            <a:ext cx="3274200" cy="807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সময়ঃ৪মিনিট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1619154" y="3570513"/>
            <a:ext cx="8953693" cy="1452435"/>
          </a:xfrm>
          <a:prstGeom prst="foldedCorner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গ্রিন হাউজ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কী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বোঝ?</a:t>
            </a:r>
          </a:p>
        </p:txBody>
      </p:sp>
    </p:spTree>
    <p:extLst>
      <p:ext uri="{BB962C8B-B14F-4D97-AF65-F5344CB8AC3E}">
        <p14:creationId xmlns:p14="http://schemas.microsoft.com/office/powerpoint/2010/main" val="29300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42584" y="674501"/>
            <a:ext cx="5203786" cy="5203786"/>
          </a:xfrm>
          <a:prstGeom prst="ellipse">
            <a:avLst/>
          </a:prstGeom>
          <a:pattFill prst="plaid">
            <a:fgClr>
              <a:schemeClr val="accent1">
                <a:lumMod val="40000"/>
                <a:lumOff val="6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28" y="991256"/>
            <a:ext cx="4546837" cy="45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6023424" y="393277"/>
            <a:ext cx="5660571" cy="869468"/>
          </a:xfrm>
          <a:prstGeom prst="wedgeRoundRectCallout">
            <a:avLst>
              <a:gd name="adj1" fmla="val -49012"/>
              <a:gd name="adj2" fmla="val 2517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37943" y="1452822"/>
            <a:ext cx="5660571" cy="869468"/>
          </a:xfrm>
          <a:prstGeom prst="wedgeRoundRectCallout">
            <a:avLst>
              <a:gd name="adj1" fmla="val -85934"/>
              <a:gd name="adj2" fmla="val 70247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6037943" y="2570422"/>
            <a:ext cx="5660571" cy="1203289"/>
          </a:xfrm>
          <a:prstGeom prst="wedgeRoundRectCallout">
            <a:avLst>
              <a:gd name="adj1" fmla="val -62600"/>
              <a:gd name="adj2" fmla="val 32564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পৃথিবীকে ঘিরে থাকা এই স্তরটিকে কী বলে?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023423" y="3992821"/>
            <a:ext cx="5660571" cy="869468"/>
          </a:xfrm>
          <a:prstGeom prst="wedgeRoundRectCallout">
            <a:avLst>
              <a:gd name="adj1" fmla="val -65421"/>
              <a:gd name="adj2" fmla="val -18227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বায়ুমন্ডল।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6023422" y="5066875"/>
            <a:ext cx="5660571" cy="1333921"/>
          </a:xfrm>
          <a:prstGeom prst="wedgeRoundRectCallout">
            <a:avLst>
              <a:gd name="adj1" fmla="val -71318"/>
              <a:gd name="adj2" fmla="val -64662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হলো পৃথিবীকে ঘিরে থাকা বায়ুর স্তর।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reenhouse effec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7" y="1001488"/>
            <a:ext cx="6666759" cy="542834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37895" y="224531"/>
            <a:ext cx="4616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ছবিটি মনযোগ দিয়ে দেখোঃ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181" y="1488106"/>
            <a:ext cx="529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47581" y="4071649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76455" y="3454407"/>
            <a:ext cx="4180114" cy="285931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 ধরে রাখার এই ঘটনাকে গ্রিন হাউজ প্রভাব এবং তাপ ধরে রাখার জন্য দায়ী গ্যাসকে গ্রিন হাউজ গ্যাস বলে।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561941" y="953730"/>
            <a:ext cx="4194628" cy="584776"/>
          </a:xfrm>
          <a:prstGeom prst="wedgeRoundRectCallout">
            <a:avLst>
              <a:gd name="adj1" fmla="val -78124"/>
              <a:gd name="adj2" fmla="val 2496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7561938" y="1640105"/>
            <a:ext cx="4180114" cy="1654630"/>
          </a:xfrm>
          <a:prstGeom prst="wedgeRoundRectCallout">
            <a:avLst>
              <a:gd name="adj1" fmla="val -113118"/>
              <a:gd name="adj2" fmla="val -2959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576455" y="953730"/>
            <a:ext cx="4194628" cy="584776"/>
          </a:xfrm>
          <a:prstGeom prst="wedgeRoundRectCallout">
            <a:avLst>
              <a:gd name="adj1" fmla="val -78124"/>
              <a:gd name="adj2" fmla="val 2496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বায়ুমন্ডল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7576455" y="1640105"/>
            <a:ext cx="4180114" cy="1654630"/>
          </a:xfrm>
          <a:prstGeom prst="wedgeRoundRectCallout">
            <a:avLst>
              <a:gd name="adj1" fmla="val -113118"/>
              <a:gd name="adj2" fmla="val -2959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 তাপ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বায়ুমন্ডলের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গ্যাসের কারণে আটকা পড়ে যাচ্ছে।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3" grpId="0" animBg="1"/>
      <p:bldP spid="24" grpId="0" animBg="1"/>
      <p:bldP spid="25" grpId="0" animBg="1"/>
      <p:bldP spid="11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7200" b="1" spc="300" dirty="0" smtClean="0">
            <a:ln w="11430" cmpd="sng">
              <a:solidFill>
                <a:schemeClr val="accent1">
                  <a:tint val="10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83000"/>
                    <a:shade val="100000"/>
                    <a:satMod val="200000"/>
                  </a:schemeClr>
                </a:gs>
                <a:gs pos="75000">
                  <a:schemeClr val="accent1">
                    <a:tint val="100000"/>
                    <a:shade val="50000"/>
                    <a:satMod val="150000"/>
                  </a:schemeClr>
                </a:gs>
              </a:gsLst>
              <a:lin ang="5400000"/>
            </a:gradFill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NikoshBAN" pitchFamily="2" charset="0"/>
            <a:cs typeface="NikoshBAN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 pract</Template>
  <TotalTime>6518</TotalTime>
  <Words>398</Words>
  <Application>Microsoft Office PowerPoint</Application>
  <PresentationFormat>Widescreen</PresentationFormat>
  <Paragraphs>92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Sukesh Sutradhar</cp:lastModifiedBy>
  <cp:revision>2453</cp:revision>
  <dcterms:created xsi:type="dcterms:W3CDTF">2017-07-12T02:49:00Z</dcterms:created>
  <dcterms:modified xsi:type="dcterms:W3CDTF">2020-03-09T17:13:27Z</dcterms:modified>
</cp:coreProperties>
</file>