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9FA3-59FA-49A9-B750-C87AA23E02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A8FD-0131-45D3-AA8B-3EE8E9197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Sarwar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khan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Khaguria</a:t>
            </a:r>
            <a:r>
              <a:rPr lang="en-US" dirty="0" smtClean="0"/>
              <a:t> high school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Sarwar alam khan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Sarwar alam khan</dc:title>
  <dc:creator>Lab-14</dc:creator>
  <cp:lastModifiedBy>Lab-14</cp:lastModifiedBy>
  <cp:revision>1</cp:revision>
  <dcterms:created xsi:type="dcterms:W3CDTF">2020-03-09T03:23:54Z</dcterms:created>
  <dcterms:modified xsi:type="dcterms:W3CDTF">2020-03-09T03:29:26Z</dcterms:modified>
</cp:coreProperties>
</file>