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4" r:id="rId11"/>
    <p:sldId id="267" r:id="rId12"/>
    <p:sldId id="269" r:id="rId13"/>
    <p:sldId id="270" r:id="rId14"/>
    <p:sldId id="271" r:id="rId15"/>
    <p:sldId id="281" r:id="rId16"/>
    <p:sldId id="263" r:id="rId17"/>
    <p:sldId id="272" r:id="rId18"/>
    <p:sldId id="273" r:id="rId19"/>
    <p:sldId id="274" r:id="rId20"/>
    <p:sldId id="276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88" autoAdjust="0"/>
  </p:normalViewPr>
  <p:slideViewPr>
    <p:cSldViewPr>
      <p:cViewPr varScale="1">
        <p:scale>
          <a:sx n="62" d="100"/>
          <a:sy n="62" d="100"/>
        </p:scale>
        <p:origin x="16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3912C-700B-4D00-B8A1-BF81CE0C1127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AE459-41BC-4C2E-A87F-4BC791E61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AE459-41BC-4C2E-A87F-4BC791E61EF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97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AE459-41BC-4C2E-A87F-4BC791E61EF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44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AE459-41BC-4C2E-A87F-4BC791E61EF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AE459-41BC-4C2E-A87F-4BC791E61EF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AE459-41BC-4C2E-A87F-4BC791E61EF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2209800" y="5334000"/>
            <a:ext cx="5127675" cy="1107996"/>
          </a:xfrm>
          <a:prstGeom prst="rect">
            <a:avLst/>
          </a:prstGeom>
          <a:noFill/>
        </p:spPr>
        <p:txBody>
          <a:bodyPr wrap="square" numCol="1" rtlCol="0">
            <a:prstTxWarp prst="textWave2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6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04800"/>
            <a:ext cx="7543800" cy="5029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ltivation0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24400" cy="4648200"/>
          </a:xfrm>
          <a:prstGeom prst="rect">
            <a:avLst/>
          </a:prstGeom>
        </p:spPr>
      </p:pic>
      <p:pic>
        <p:nvPicPr>
          <p:cNvPr id="3" name="Picture 2" descr="index1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0"/>
            <a:ext cx="4343400" cy="4343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5257800"/>
            <a:ext cx="32004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চিতই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পিঠা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5334000"/>
            <a:ext cx="32004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ভাপা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পিঠা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5908839"/>
            <a:ext cx="87630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শীতকালে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পিঠাপুলি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খাওয়ার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ধুম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8600"/>
            <a:ext cx="81534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12345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43425" cy="510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index123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0"/>
            <a:ext cx="4495800" cy="50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0" y="5791200"/>
            <a:ext cx="9144000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উঠে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1234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00600" cy="5314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image12346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0"/>
            <a:ext cx="4343400" cy="533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0" y="6096000"/>
            <a:ext cx="41910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ঢেঁকিতে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6019800"/>
            <a:ext cx="42672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গুঁড়ো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181600"/>
            <a:ext cx="4343400" cy="1446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পিঠা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5257800"/>
            <a:ext cx="4419600" cy="14465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অনুষ্ঠানে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পিঠা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খাওয়া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4191000" cy="472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799" y="228600"/>
            <a:ext cx="4419601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686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6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9144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B0F0"/>
                </a:solidFill>
              </a:rPr>
              <a:t>শিক্ষকের</a:t>
            </a:r>
            <a:r>
              <a:rPr lang="en-US" sz="7200" dirty="0" smtClean="0">
                <a:solidFill>
                  <a:srgbClr val="00B0F0"/>
                </a:solidFill>
              </a:rPr>
              <a:t> </a:t>
            </a:r>
            <a:r>
              <a:rPr lang="en-US" sz="7200" dirty="0" err="1" smtClean="0">
                <a:solidFill>
                  <a:srgbClr val="00B0F0"/>
                </a:solidFill>
              </a:rPr>
              <a:t>কাজ</a:t>
            </a:r>
            <a:endParaRPr lang="en-US" sz="72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295400"/>
            <a:ext cx="8686800" cy="501675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৩৬ </a:t>
            </a:r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পৃষ্টা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খুলে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পাঠ্যাংশটুকু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পড়ব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বলব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8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52600"/>
            <a:ext cx="9144000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সামনে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এসে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পড়বে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পড়বে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200400"/>
            <a:ext cx="2209800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অনুষ্ঠান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362201"/>
            <a:ext cx="20574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ঢেঁকি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5715000"/>
            <a:ext cx="17526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সুন্দর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114800"/>
            <a:ext cx="20574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পাটিসাপটা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800" y="6324600"/>
            <a:ext cx="69342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বারবার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পড়াব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28600"/>
            <a:ext cx="9144000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6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শব্দ</a:t>
            </a:r>
            <a:endParaRPr lang="en-US" sz="66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4876800"/>
            <a:ext cx="22860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গুঁড়ো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1524000"/>
            <a:ext cx="19812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শীতকাল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inde1234x.jpg"/>
          <p:cNvPicPr>
            <a:picLocks noChangeAspect="1"/>
          </p:cNvPicPr>
          <p:nvPr/>
        </p:nvPicPr>
        <p:blipFill>
          <a:blip r:embed="rId3" cstate="print"/>
          <a:srcRect l="17696" t="29708" r="26596" b="24457"/>
          <a:stretch>
            <a:fillRect/>
          </a:stretch>
        </p:blipFill>
        <p:spPr>
          <a:xfrm>
            <a:off x="2819401" y="2180918"/>
            <a:ext cx="1981200" cy="7908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 descr="Patishapta-Pith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3962400"/>
            <a:ext cx="2057400" cy="99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 descr="image1234s6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19400" y="3040906"/>
            <a:ext cx="2057400" cy="93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 descr="inde1234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 flipV="1">
            <a:off x="2819400" y="4876800"/>
            <a:ext cx="2057400" cy="8915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8" descr="image1232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19400" y="1447800"/>
            <a:ext cx="1981200" cy="68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9" descr="0000000image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19400" y="5791200"/>
            <a:ext cx="2057400" cy="667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TextBox 20"/>
          <p:cNvSpPr txBox="1"/>
          <p:nvPr/>
        </p:nvSpPr>
        <p:spPr>
          <a:xfrm>
            <a:off x="5181600" y="1447800"/>
            <a:ext cx="39624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ঋতুর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81600" y="2209800"/>
            <a:ext cx="39624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43600" y="3124200"/>
            <a:ext cx="1143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									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257800" y="4267200"/>
            <a:ext cx="38862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পিঠা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791200"/>
            <a:ext cx="38862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ভালো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181600"/>
            <a:ext cx="38862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গুঁড়ো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81600" y="3200400"/>
            <a:ext cx="39624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আয়োজন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 animBg="1"/>
      <p:bldP spid="11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9" grpId="0" animBg="1"/>
      <p:bldP spid="30" grpId="0" animBg="1"/>
      <p:bldP spid="31" grpId="0" animBg="1"/>
      <p:bldP spid="31" grpId="1" animBg="1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যুক্তবর্ণ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133600"/>
            <a:ext cx="5105400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অনুষ্ঠান</a:t>
            </a:r>
            <a:r>
              <a:rPr lang="en-US" sz="6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  </a:t>
            </a:r>
            <a:r>
              <a:rPr lang="en-US" sz="6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ষ্ঠ</a:t>
            </a:r>
            <a:r>
              <a:rPr lang="en-US" sz="6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          </a:t>
            </a:r>
            <a:endParaRPr lang="en-US" sz="66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800600"/>
            <a:ext cx="51054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   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ন্দ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               </a:t>
            </a:r>
            <a:endParaRPr lang="en-US" sz="60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67600" y="3886200"/>
            <a:ext cx="1219200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 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67600" y="5257801"/>
            <a:ext cx="121920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দ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67600" y="1676401"/>
            <a:ext cx="1219200" cy="8381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ষ  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67600" y="2743200"/>
            <a:ext cx="12192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ঠ 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72200" y="1676400"/>
            <a:ext cx="1447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152400"/>
            <a:ext cx="9144000" cy="1981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8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286000"/>
            <a:ext cx="5867400" cy="4431983"/>
          </a:xfrm>
          <a:prstGeom prst="rect">
            <a:avLst/>
          </a:prstGeom>
          <a:solidFill>
            <a:schemeClr val="tx2">
              <a:lumMod val="50000"/>
            </a:schemeClr>
          </a:solidFill>
          <a:ln w="571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ফারহানা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বেগম</a:t>
            </a:r>
            <a:endParaRPr lang="en-US" sz="6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5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সুলতান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মাহমুদপুর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5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সদর,হবিগঞ্জ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827" y="2285999"/>
            <a:ext cx="2762573" cy="44319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28600"/>
            <a:ext cx="9144000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লিখিত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648200"/>
            <a:ext cx="9144000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১।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পিঠার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২।যুক্তবর্ণ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ভেঙ্গে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লিখ-অনুষ্ঠান,সুন্দর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01_2722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14400"/>
            <a:ext cx="9144000" cy="381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0"/>
            <a:ext cx="9144000" cy="1066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19200"/>
            <a:ext cx="8763000" cy="5486400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609600" y="334505"/>
            <a:ext cx="8077200" cy="1828800"/>
          </a:xfrm>
          <a:prstGeom prst="flowChartTermina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362200"/>
            <a:ext cx="8610600" cy="3970318"/>
          </a:xfrm>
          <a:prstGeom prst="rect">
            <a:avLst/>
          </a:prstGeom>
          <a:solidFill>
            <a:srgbClr val="00B0F0"/>
          </a:solidFill>
          <a:ln w="57150">
            <a:solidFill>
              <a:schemeClr val="accent1">
                <a:lumMod val="50000"/>
              </a:schemeClr>
            </a:solidFill>
          </a:ln>
          <a:scene3d>
            <a:camera prst="perspectiveFron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পাঠশিরোনামঃদাদির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মজার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পিঠা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পাঠ্যাংশঃবাংলাদেশে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শীতকালে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………………………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মজাই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বিষয়ঃবাংলা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শ্রেণিঃদ্বিতীয়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সময়ঃ৪৫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তারিখঃ০৯-০৩-২০২০খ্রিঃ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0" y="228600"/>
            <a:ext cx="9144000" cy="1600200"/>
          </a:xfrm>
          <a:prstGeom prst="left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362200"/>
            <a:ext cx="8686800" cy="406265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২.২.১-গল্প </a:t>
            </a:r>
            <a:r>
              <a:rPr lang="en-US" sz="4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54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১.১.১-শব্দে </a:t>
            </a:r>
            <a:r>
              <a:rPr lang="en-US" sz="54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54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বর্ণের</a:t>
            </a:r>
            <a:r>
              <a:rPr lang="en-US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ধ্বনি</a:t>
            </a:r>
            <a:endParaRPr lang="en-US" sz="4800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২.৪.১- </a:t>
            </a:r>
            <a:r>
              <a:rPr lang="en-US" sz="4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প্রমিত</a:t>
            </a:r>
            <a:r>
              <a:rPr lang="en-US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উচ্চারণে</a:t>
            </a:r>
            <a:r>
              <a:rPr lang="en-US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গল্প</a:t>
            </a:r>
            <a:r>
              <a:rPr lang="en-US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54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54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১.৪.১-যুক্তবর্ণ </a:t>
            </a:r>
            <a:r>
              <a:rPr lang="en-US" sz="4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ভেঙ্গে</a:t>
            </a:r>
            <a:r>
              <a:rPr lang="en-US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0"/>
            <a:ext cx="9144000" cy="1524000"/>
          </a:xfrm>
          <a:prstGeom prst="ellipse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ঘোষণা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6147398630_4fb7bf6e8123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76400"/>
            <a:ext cx="9144000" cy="4038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590800" y="5715000"/>
            <a:ext cx="632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দাদির হাতের মজার পিঠা।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0" y="0"/>
            <a:ext cx="9144000" cy="990600"/>
          </a:xfrm>
          <a:prstGeom prst="flowChartTermina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probas_677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66800"/>
            <a:ext cx="9144000" cy="52339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248400"/>
            <a:ext cx="9144000" cy="83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পিঠা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9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৬২-ধরণের-পিঠা-নিয়ে-ভিন্নধমী-পিঠা-উৎস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247774"/>
            <a:ext cx="9144000" cy="56102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umblr_inline_o07sduBdGw1tzhg10_12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24400" cy="5105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5791200"/>
            <a:ext cx="304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গুড়ের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সন্দেশ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57150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পুলি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পিঠা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123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0"/>
            <a:ext cx="4343400" cy="510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tishapta-601x2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348480" cy="4495800"/>
          </a:xfrm>
          <a:prstGeom prst="rect">
            <a:avLst/>
          </a:prstGeom>
        </p:spPr>
      </p:pic>
      <p:pic>
        <p:nvPicPr>
          <p:cNvPr id="3" name="Picture 2" descr="123467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0"/>
            <a:ext cx="4724400" cy="441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5257800"/>
            <a:ext cx="32004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পাটিসাপটা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5257800"/>
            <a:ext cx="28956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নারকেল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পিঠা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223</Words>
  <Application>Microsoft Office PowerPoint</Application>
  <PresentationFormat>On-screen Show (4:3)</PresentationFormat>
  <Paragraphs>72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habigonj</dc:creator>
  <cp:lastModifiedBy>user</cp:lastModifiedBy>
  <cp:revision>69</cp:revision>
  <dcterms:created xsi:type="dcterms:W3CDTF">2006-08-16T00:00:00Z</dcterms:created>
  <dcterms:modified xsi:type="dcterms:W3CDTF">2020-03-09T09:49:51Z</dcterms:modified>
</cp:coreProperties>
</file>