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8" r:id="rId2"/>
    <p:sldId id="257" r:id="rId3"/>
    <p:sldId id="259" r:id="rId4"/>
    <p:sldId id="269" r:id="rId5"/>
    <p:sldId id="261" r:id="rId6"/>
    <p:sldId id="262" r:id="rId7"/>
    <p:sldId id="285" r:id="rId8"/>
    <p:sldId id="272" r:id="rId9"/>
    <p:sldId id="274" r:id="rId10"/>
    <p:sldId id="278" r:id="rId11"/>
    <p:sldId id="286" r:id="rId12"/>
    <p:sldId id="275" r:id="rId13"/>
    <p:sldId id="280" r:id="rId14"/>
    <p:sldId id="28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0033"/>
    <a:srgbClr val="F8D8F3"/>
    <a:srgbClr val="0099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02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98510-2F0B-4D59-86EE-2D7C79FA99EA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C8E6-AD19-42E7-8EC7-42B952EDC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57200"/>
            <a:ext cx="5334000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53514"/>
            <a:ext cx="5334000" cy="3480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r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458200" cy="601980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85800"/>
            <a:ext cx="29718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95600"/>
            <a:ext cx="7772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প্রক্রিয়া”ব্যাখ্যা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724400"/>
            <a:ext cx="8001000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পরিকল্পনার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1978312"/>
            <a:ext cx="1295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“ক”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810001"/>
            <a:ext cx="2133600" cy="8002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“খ”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3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23927"/>
            <a:ext cx="2971800" cy="29718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423927"/>
            <a:ext cx="3124200" cy="2450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"/>
            <a:ext cx="2866698" cy="211682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Flowchart: Terminator 5"/>
          <p:cNvSpPr/>
          <p:nvPr/>
        </p:nvSpPr>
        <p:spPr>
          <a:xfrm>
            <a:off x="3505200" y="3124200"/>
            <a:ext cx="19812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14400" y="2057400"/>
            <a:ext cx="7162800" cy="2286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পরিকল্পনা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কর্মীসংস্থান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প্রেষণা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8382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828800"/>
            <a:ext cx="8534400" cy="27699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মিঃ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নুরুল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আমিন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একজন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প্রসিদ্ধ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কাপড়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ব্যবসায়ী।তিনি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অনেক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চিন্তা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ভাবনা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বিভিন্ন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স্থান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থেকে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কাপড়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ক্রয়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তা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বিক্রয়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করেন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।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ব্যবসায়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পরিচালনার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জন্য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তিনি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বিভিন্ন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উৎসের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মাধ্যমে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কর্মী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নিয়োগ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দেন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এবং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বিভিন্ন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পরামর্শ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ব্যবসায়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পরিচালনা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করেন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প্রয়োজনে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তিনি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তাদের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প্রশিক্ষণের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ব্যবস্থা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করেন।বর্তমানে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তার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ব্যবসায়ের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বেশ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উন্নতি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হয়েছে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 </a:t>
            </a:r>
          </a:p>
          <a:p>
            <a:pPr algn="just"/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১।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প্রতিষ্ঠানের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অন্যতম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উপাদান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কী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?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সমন্বয়সাধন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বলতে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কী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বোঝায়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?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ব্যাখ্যা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SolaimanLipi" pitchFamily="65" charset="0"/>
              <a:cs typeface="SolaimanLipi" pitchFamily="65" charset="0"/>
            </a:endParaRP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৩।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মিঃ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নুরুল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আমিনের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কাজটি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কী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বর্ণনা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৪।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মিঃ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নুরুল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আমিনের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ব্যবসায়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স্বনামধন্য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হওয়ার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কারণ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বিশ্লেষণ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কর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olaimanLipi" pitchFamily="65" charset="0"/>
                <a:cs typeface="SolaimanLipi" pitchFamily="65" charset="0"/>
              </a:rPr>
              <a:t>।</a:t>
            </a:r>
            <a:endParaRPr lang="en-US" sz="2000" dirty="0"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685800"/>
            <a:ext cx="2667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594360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olaimanLipi" pitchFamily="65" charset="0"/>
                <a:cs typeface="SolaimanLipi" pitchFamily="65" charset="0"/>
              </a:rPr>
              <a:t>সকলকে</a:t>
            </a:r>
            <a:r>
              <a:rPr lang="en-US" sz="6600" dirty="0" smtClean="0">
                <a:latin typeface="SolaimanLipi" pitchFamily="65" charset="0"/>
                <a:cs typeface="SolaimanLipi" pitchFamily="65" charset="0"/>
              </a:rPr>
              <a:t>  </a:t>
            </a:r>
            <a:r>
              <a:rPr lang="en-US" sz="6600" dirty="0" err="1" smtClean="0">
                <a:latin typeface="SolaimanLipi" pitchFamily="65" charset="0"/>
                <a:cs typeface="SolaimanLipi" pitchFamily="65" charset="0"/>
              </a:rPr>
              <a:t>ধন্যবাদ</a:t>
            </a:r>
            <a:r>
              <a:rPr lang="en-US" sz="6600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6600" dirty="0">
              <a:latin typeface="SolaimanLipi" pitchFamily="65" charset="0"/>
              <a:cs typeface="SolaimanLipi" pitchFamily="65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6858000" cy="3370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52600"/>
            <a:ext cx="8153400" cy="480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1676400" y="304800"/>
            <a:ext cx="54102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7696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মোঃ</a:t>
            </a:r>
            <a:r>
              <a:rPr lang="en-US" sz="6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6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মিজা</a:t>
            </a:r>
            <a:r>
              <a:rPr lang="en-US" sz="6000" b="1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নু</a:t>
            </a:r>
            <a:r>
              <a:rPr lang="bn-BD" sz="6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রহমান </a:t>
            </a:r>
            <a:r>
              <a:rPr lang="en-US" sz="6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bn-BD" sz="6000" b="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4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সহকারী </a:t>
            </a:r>
            <a:r>
              <a:rPr lang="bn-BD" sz="24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 (ব্যবসায় শিক্ষা</a:t>
            </a:r>
            <a:r>
              <a:rPr lang="bn-IN" sz="24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 </a:t>
            </a:r>
            <a:endParaRPr lang="en-US" sz="2400" b="1" dirty="0" smtClean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বলইবুনিয়া</a:t>
            </a:r>
            <a:r>
              <a:rPr lang="en-US" sz="24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মাধ্যমিক</a:t>
            </a:r>
            <a:r>
              <a:rPr lang="en-US" sz="24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endParaRPr lang="en-US" sz="2400" b="1" dirty="0" smtClean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বেতাগী,বরগুনা</a:t>
            </a:r>
            <a:r>
              <a:rPr lang="en-US" sz="24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মোবাইল</a:t>
            </a:r>
            <a:r>
              <a:rPr lang="en-US" sz="24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নং</a:t>
            </a:r>
            <a:r>
              <a:rPr lang="en-US" sz="24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36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০১৭১৪-৯৩৪৯০৬।</a:t>
            </a:r>
            <a:endParaRPr lang="bn-IN" b="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bn-IN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bn-BD" sz="24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মেইলঃ </a:t>
            </a:r>
            <a:r>
              <a:rPr lang="en-US" sz="2400" dirty="0" smtClean="0">
                <a:solidFill>
                  <a:srgbClr val="002060"/>
                </a:solidFill>
                <a:cs typeface="SutonnyOMJ" panose="01010600010101010101" pitchFamily="2" charset="0"/>
              </a:rPr>
              <a:t>mdmrahman17</a:t>
            </a:r>
            <a:r>
              <a:rPr lang="en-US" sz="24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bn-BD" sz="24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38400"/>
            <a:ext cx="1676400" cy="18912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04800"/>
            <a:ext cx="38862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/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n/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b="1" dirty="0">
              <a:ln/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8153400" cy="37856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উদ্যোগ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 মার্চ,২০২০খ্রিঃ।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390774"/>
            <a:ext cx="2095500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20383"/>
            <a:ext cx="4648200" cy="26324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44" y="3657600"/>
            <a:ext cx="4351311" cy="2895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72802"/>
            <a:ext cx="4114800" cy="26799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657600"/>
            <a:ext cx="4114800" cy="2895599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914400"/>
            <a:ext cx="4191000" cy="12926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895600"/>
            <a:ext cx="8001000" cy="2923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endParaRPr lang="en-US" sz="1600" b="1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153400" cy="525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257675"/>
            <a:ext cx="289560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28600"/>
            <a:ext cx="4114801" cy="41238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419600"/>
            <a:ext cx="5334001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-228600"/>
            <a:ext cx="43434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8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90600" y="2924175"/>
            <a:ext cx="7162800" cy="2743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762000"/>
            <a:ext cx="35052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5275" y="1647825"/>
            <a:ext cx="8686800" cy="4876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ব্যবস্থাপনা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3।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ব্যবস্থাপনা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800" y="457200"/>
            <a:ext cx="352425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1406</TotalTime>
  <Words>269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</cp:lastModifiedBy>
  <cp:revision>170</cp:revision>
  <dcterms:created xsi:type="dcterms:W3CDTF">2006-08-16T00:00:00Z</dcterms:created>
  <dcterms:modified xsi:type="dcterms:W3CDTF">2020-03-09T17:34:24Z</dcterms:modified>
</cp:coreProperties>
</file>