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DFD05-2402-4F9A-A307-16ADE24E74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38092-8B5A-4934-BF78-18DCA4106145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/>
            <a:t>উদ্ভিদ</a:t>
          </a:r>
          <a:r>
            <a:rPr lang="en-US" sz="3200" dirty="0" smtClean="0"/>
            <a:t> </a:t>
          </a:r>
          <a:r>
            <a:rPr lang="en-US" sz="3200" dirty="0" err="1" smtClean="0"/>
            <a:t>খাদ্য</a:t>
          </a:r>
          <a:r>
            <a:rPr lang="en-US" sz="3200" dirty="0" smtClean="0"/>
            <a:t> </a:t>
          </a:r>
          <a:r>
            <a:rPr lang="en-US" sz="3200" dirty="0" err="1" smtClean="0"/>
            <a:t>তৈরিতে</a:t>
          </a:r>
          <a:r>
            <a:rPr lang="en-US" sz="3200" dirty="0" smtClean="0"/>
            <a:t> </a:t>
          </a:r>
          <a:r>
            <a:rPr lang="en-US" sz="3200" dirty="0" err="1" smtClean="0"/>
            <a:t>পানি</a:t>
          </a:r>
          <a:r>
            <a:rPr lang="en-US" sz="3200" dirty="0" smtClean="0"/>
            <a:t> </a:t>
          </a:r>
          <a:r>
            <a:rPr lang="en-US" sz="3200" dirty="0" err="1" smtClean="0"/>
            <a:t>ব্যবহার</a:t>
          </a:r>
          <a:r>
            <a:rPr lang="en-US" sz="3200" dirty="0" smtClean="0"/>
            <a:t> </a:t>
          </a:r>
          <a:r>
            <a:rPr lang="en-US" sz="3200" dirty="0" err="1" smtClean="0"/>
            <a:t>করে</a:t>
          </a:r>
          <a:r>
            <a:rPr lang="en-US" sz="3200" dirty="0" smtClean="0"/>
            <a:t> ।</a:t>
          </a:r>
          <a:endParaRPr lang="en-US" sz="3200" dirty="0"/>
        </a:p>
      </dgm:t>
    </dgm:pt>
    <dgm:pt modelId="{55625C56-BBD0-4D86-9FF1-CA9FC69C49FD}" type="parTrans" cxnId="{502BC98F-072C-4702-A6DC-110414507BFB}">
      <dgm:prSet/>
      <dgm:spPr/>
      <dgm:t>
        <a:bodyPr/>
        <a:lstStyle/>
        <a:p>
          <a:endParaRPr lang="en-US"/>
        </a:p>
      </dgm:t>
    </dgm:pt>
    <dgm:pt modelId="{81872113-6713-47B1-9DBA-00B0D1511CF0}" type="sibTrans" cxnId="{502BC98F-072C-4702-A6DC-110414507BFB}">
      <dgm:prSet/>
      <dgm:spPr/>
      <dgm:t>
        <a:bodyPr/>
        <a:lstStyle/>
        <a:p>
          <a:endParaRPr lang="en-US"/>
        </a:p>
      </dgm:t>
    </dgm:pt>
    <dgm:pt modelId="{13791A6F-3812-4D4F-98ED-9B167C2469CA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/>
            <a:t>মাটি</a:t>
          </a:r>
          <a:r>
            <a:rPr lang="en-US" sz="3200" dirty="0" smtClean="0"/>
            <a:t> </a:t>
          </a:r>
          <a:r>
            <a:rPr lang="en-US" sz="3200" dirty="0" err="1" smtClean="0"/>
            <a:t>থেকে</a:t>
          </a:r>
          <a:r>
            <a:rPr lang="en-US" sz="3200" dirty="0" smtClean="0"/>
            <a:t> </a:t>
          </a:r>
          <a:r>
            <a:rPr lang="en-US" sz="3200" dirty="0" err="1" smtClean="0"/>
            <a:t>পুষ্টি</a:t>
          </a:r>
          <a:r>
            <a:rPr lang="en-US" sz="3200" dirty="0" smtClean="0"/>
            <a:t> </a:t>
          </a:r>
          <a:r>
            <a:rPr lang="en-US" sz="3200" dirty="0" err="1" smtClean="0"/>
            <a:t>উপাদান</a:t>
          </a:r>
          <a:r>
            <a:rPr lang="en-US" sz="3200" dirty="0" smtClean="0"/>
            <a:t> </a:t>
          </a:r>
          <a:r>
            <a:rPr lang="en-US" sz="3200" dirty="0" err="1" smtClean="0"/>
            <a:t>সংগ্রহ</a:t>
          </a:r>
          <a:r>
            <a:rPr lang="en-US" sz="3200" dirty="0" smtClean="0"/>
            <a:t> ও </a:t>
          </a:r>
          <a:r>
            <a:rPr lang="en-US" sz="3200" dirty="0" err="1" smtClean="0"/>
            <a:t>বিভিন্ন</a:t>
          </a:r>
          <a:r>
            <a:rPr lang="en-US" sz="3200" dirty="0" smtClean="0"/>
            <a:t> </a:t>
          </a:r>
          <a:r>
            <a:rPr lang="en-US" sz="3200" dirty="0" err="1" smtClean="0"/>
            <a:t>অংশে</a:t>
          </a:r>
          <a:r>
            <a:rPr lang="en-US" sz="3200" dirty="0" smtClean="0"/>
            <a:t> </a:t>
          </a:r>
          <a:r>
            <a:rPr lang="en-US" sz="3200" dirty="0" err="1" smtClean="0"/>
            <a:t>পরিবহনের</a:t>
          </a:r>
          <a:r>
            <a:rPr lang="en-US" sz="3200" dirty="0" smtClean="0"/>
            <a:t> </a:t>
          </a:r>
          <a:r>
            <a:rPr lang="en-US" sz="3200" dirty="0" err="1" smtClean="0"/>
            <a:t>জন্য</a:t>
          </a:r>
          <a:r>
            <a:rPr lang="en-US" sz="3200" dirty="0" smtClean="0"/>
            <a:t> </a:t>
          </a:r>
          <a:r>
            <a:rPr lang="en-US" sz="3200" dirty="0" err="1" smtClean="0"/>
            <a:t>উদ্ভিদের</a:t>
          </a:r>
          <a:r>
            <a:rPr lang="en-US" sz="3200" dirty="0" smtClean="0"/>
            <a:t> </a:t>
          </a:r>
          <a:r>
            <a:rPr lang="en-US" sz="3200" dirty="0" err="1" smtClean="0"/>
            <a:t>পানি</a:t>
          </a:r>
          <a:r>
            <a:rPr lang="en-US" sz="3200" dirty="0" smtClean="0"/>
            <a:t> </a:t>
          </a:r>
          <a:r>
            <a:rPr lang="en-US" sz="3200" dirty="0" err="1" smtClean="0"/>
            <a:t>প্রয়োজন</a:t>
          </a:r>
          <a:r>
            <a:rPr lang="en-US" sz="3200" dirty="0" smtClean="0"/>
            <a:t> ।</a:t>
          </a:r>
          <a:endParaRPr lang="en-US" sz="3200" dirty="0"/>
        </a:p>
      </dgm:t>
    </dgm:pt>
    <dgm:pt modelId="{8FFF1FEB-BDDD-4EF7-9830-51B03586C3C2}" type="parTrans" cxnId="{2DEC3B5C-342A-4059-8DA8-C070BAA5E2B5}">
      <dgm:prSet/>
      <dgm:spPr/>
      <dgm:t>
        <a:bodyPr/>
        <a:lstStyle/>
        <a:p>
          <a:endParaRPr lang="en-US"/>
        </a:p>
      </dgm:t>
    </dgm:pt>
    <dgm:pt modelId="{5361BE2A-A340-4704-836F-446729F60634}" type="sibTrans" cxnId="{2DEC3B5C-342A-4059-8DA8-C070BAA5E2B5}">
      <dgm:prSet/>
      <dgm:spPr/>
      <dgm:t>
        <a:bodyPr/>
        <a:lstStyle/>
        <a:p>
          <a:endParaRPr lang="en-US"/>
        </a:p>
      </dgm:t>
    </dgm:pt>
    <dgm:pt modelId="{08E48986-492A-4CF5-AF5A-429667EE5F7D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3200" dirty="0" err="1" smtClean="0"/>
            <a:t>প্রচন্ড</a:t>
          </a:r>
          <a:r>
            <a:rPr lang="en-US" sz="3200" dirty="0" smtClean="0"/>
            <a:t> </a:t>
          </a:r>
          <a:r>
            <a:rPr lang="en-US" sz="3200" dirty="0" err="1" smtClean="0"/>
            <a:t>গরমে</a:t>
          </a:r>
          <a:r>
            <a:rPr lang="en-US" sz="3200" dirty="0" smtClean="0"/>
            <a:t> </a:t>
          </a:r>
          <a:r>
            <a:rPr lang="en-US" sz="3200" dirty="0" err="1" smtClean="0"/>
            <a:t>পানি</a:t>
          </a:r>
          <a:r>
            <a:rPr lang="en-US" sz="3200" dirty="0" smtClean="0"/>
            <a:t> </a:t>
          </a:r>
          <a:r>
            <a:rPr lang="en-US" sz="3200" dirty="0" err="1" smtClean="0"/>
            <a:t>উদ্ভিদের</a:t>
          </a:r>
          <a:r>
            <a:rPr lang="en-US" sz="3200" dirty="0" smtClean="0"/>
            <a:t> </a:t>
          </a:r>
          <a:r>
            <a:rPr lang="en-US" sz="3200" dirty="0" err="1" smtClean="0"/>
            <a:t>দেহ</a:t>
          </a:r>
          <a:r>
            <a:rPr lang="en-US" sz="3200" dirty="0" smtClean="0"/>
            <a:t> </a:t>
          </a:r>
          <a:r>
            <a:rPr lang="en-US" sz="3200" dirty="0" err="1" smtClean="0"/>
            <a:t>শীতল</a:t>
          </a:r>
          <a:r>
            <a:rPr lang="en-US" sz="3200" dirty="0" smtClean="0"/>
            <a:t> </a:t>
          </a:r>
          <a:r>
            <a:rPr lang="en-US" sz="3200" dirty="0" err="1" smtClean="0"/>
            <a:t>করতে</a:t>
          </a:r>
          <a:r>
            <a:rPr lang="en-US" sz="3200" dirty="0" smtClean="0"/>
            <a:t> </a:t>
          </a:r>
          <a:r>
            <a:rPr lang="en-US" sz="3200" dirty="0" err="1" smtClean="0"/>
            <a:t>সাহায্য</a:t>
          </a:r>
          <a:r>
            <a:rPr lang="en-US" sz="3200" dirty="0" smtClean="0"/>
            <a:t> </a:t>
          </a:r>
          <a:r>
            <a:rPr lang="en-US" sz="3200" dirty="0" err="1" smtClean="0"/>
            <a:t>করে</a:t>
          </a:r>
          <a:r>
            <a:rPr lang="en-US" sz="3200" dirty="0" smtClean="0"/>
            <a:t> ।</a:t>
          </a:r>
          <a:endParaRPr lang="en-US" sz="3200" dirty="0"/>
        </a:p>
      </dgm:t>
    </dgm:pt>
    <dgm:pt modelId="{F6D36E13-D998-4692-BE04-044930E07B52}" type="parTrans" cxnId="{B0E6018F-46CD-4AD2-A00B-381DD3BDA71D}">
      <dgm:prSet/>
      <dgm:spPr/>
      <dgm:t>
        <a:bodyPr/>
        <a:lstStyle/>
        <a:p>
          <a:endParaRPr lang="en-US"/>
        </a:p>
      </dgm:t>
    </dgm:pt>
    <dgm:pt modelId="{CDBFC669-44AB-4C1B-A2BA-5D2A1A3EA8EB}" type="sibTrans" cxnId="{B0E6018F-46CD-4AD2-A00B-381DD3BDA71D}">
      <dgm:prSet/>
      <dgm:spPr/>
      <dgm:t>
        <a:bodyPr/>
        <a:lstStyle/>
        <a:p>
          <a:endParaRPr lang="en-US"/>
        </a:p>
      </dgm:t>
    </dgm:pt>
    <dgm:pt modelId="{7D1BF753-F34F-4EAB-8335-36239C5CEB07}" type="pres">
      <dgm:prSet presAssocID="{B09DFD05-2402-4F9A-A307-16ADE24E74AC}" presName="linear" presStyleCnt="0">
        <dgm:presLayoutVars>
          <dgm:dir/>
          <dgm:animLvl val="lvl"/>
          <dgm:resizeHandles val="exact"/>
        </dgm:presLayoutVars>
      </dgm:prSet>
      <dgm:spPr/>
    </dgm:pt>
    <dgm:pt modelId="{6EE3EEEA-7CFD-4012-8676-7484F22E3421}" type="pres">
      <dgm:prSet presAssocID="{1E838092-8B5A-4934-BF78-18DCA4106145}" presName="parentLin" presStyleCnt="0"/>
      <dgm:spPr/>
    </dgm:pt>
    <dgm:pt modelId="{8121C5E6-E44B-45EF-872B-A6AEFB0EA32C}" type="pres">
      <dgm:prSet presAssocID="{1E838092-8B5A-4934-BF78-18DCA4106145}" presName="parentLeftMargin" presStyleLbl="node1" presStyleIdx="0" presStyleCnt="3"/>
      <dgm:spPr/>
    </dgm:pt>
    <dgm:pt modelId="{146F6DEA-AA88-410C-B825-5B6FB160CEAD}" type="pres">
      <dgm:prSet presAssocID="{1E838092-8B5A-4934-BF78-18DCA410614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4E7A7-D424-4F15-AFD3-A6669EE02189}" type="pres">
      <dgm:prSet presAssocID="{1E838092-8B5A-4934-BF78-18DCA4106145}" presName="negativeSpace" presStyleCnt="0"/>
      <dgm:spPr/>
    </dgm:pt>
    <dgm:pt modelId="{A2B81605-1642-42B8-BF1F-5DBF399CE122}" type="pres">
      <dgm:prSet presAssocID="{1E838092-8B5A-4934-BF78-18DCA4106145}" presName="childText" presStyleLbl="conFgAcc1" presStyleIdx="0" presStyleCnt="3" custLinFactNeighborX="1731" custLinFactNeighborY="76248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9942EF9B-50C0-44FF-97C4-C887AD1338C4}" type="pres">
      <dgm:prSet presAssocID="{81872113-6713-47B1-9DBA-00B0D1511CF0}" presName="spaceBetweenRectangles" presStyleCnt="0"/>
      <dgm:spPr/>
    </dgm:pt>
    <dgm:pt modelId="{1C2C6E60-B5E0-4BE2-9348-BDAFC584B9A8}" type="pres">
      <dgm:prSet presAssocID="{13791A6F-3812-4D4F-98ED-9B167C2469CA}" presName="parentLin" presStyleCnt="0"/>
      <dgm:spPr/>
    </dgm:pt>
    <dgm:pt modelId="{DEA821F0-2384-4D0B-9E17-61271974D377}" type="pres">
      <dgm:prSet presAssocID="{13791A6F-3812-4D4F-98ED-9B167C2469CA}" presName="parentLeftMargin" presStyleLbl="node1" presStyleIdx="0" presStyleCnt="3"/>
      <dgm:spPr/>
    </dgm:pt>
    <dgm:pt modelId="{61BCA1C0-42E0-4696-A37F-21F521F79AFB}" type="pres">
      <dgm:prSet presAssocID="{13791A6F-3812-4D4F-98ED-9B167C2469CA}" presName="parentText" presStyleLbl="node1" presStyleIdx="1" presStyleCnt="3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D41EC-DBAE-4502-BB58-E92699508D54}" type="pres">
      <dgm:prSet presAssocID="{13791A6F-3812-4D4F-98ED-9B167C2469CA}" presName="negativeSpace" presStyleCnt="0"/>
      <dgm:spPr/>
    </dgm:pt>
    <dgm:pt modelId="{3E4424D2-DEB8-4DEC-9BD4-75C559249FA6}" type="pres">
      <dgm:prSet presAssocID="{13791A6F-3812-4D4F-98ED-9B167C2469CA}" presName="childText" presStyleLbl="conFgAcc1" presStyleIdx="1" presStyleCnt="3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CE14F7FD-A83A-4158-A6DC-358DC9CD0618}" type="pres">
      <dgm:prSet presAssocID="{5361BE2A-A340-4704-836F-446729F60634}" presName="spaceBetweenRectangles" presStyleCnt="0"/>
      <dgm:spPr/>
    </dgm:pt>
    <dgm:pt modelId="{53346B5A-B34C-41B2-AC95-1E470FA46F31}" type="pres">
      <dgm:prSet presAssocID="{08E48986-492A-4CF5-AF5A-429667EE5F7D}" presName="parentLin" presStyleCnt="0"/>
      <dgm:spPr/>
    </dgm:pt>
    <dgm:pt modelId="{0311B4BF-8B69-4BE3-935D-B058C7421665}" type="pres">
      <dgm:prSet presAssocID="{08E48986-492A-4CF5-AF5A-429667EE5F7D}" presName="parentLeftMargin" presStyleLbl="node1" presStyleIdx="1" presStyleCnt="3"/>
      <dgm:spPr/>
    </dgm:pt>
    <dgm:pt modelId="{C51CFEE3-DF22-4CAA-8D7D-7103D8CA4C6B}" type="pres">
      <dgm:prSet presAssocID="{08E48986-492A-4CF5-AF5A-429667EE5F7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B65A2-6B9D-4901-854D-AE6D9F57B566}" type="pres">
      <dgm:prSet presAssocID="{08E48986-492A-4CF5-AF5A-429667EE5F7D}" presName="negativeSpace" presStyleCnt="0"/>
      <dgm:spPr/>
    </dgm:pt>
    <dgm:pt modelId="{B2A9CD60-D11E-4CB8-9504-B6AF750C1195}" type="pres">
      <dgm:prSet presAssocID="{08E48986-492A-4CF5-AF5A-429667EE5F7D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</dgm:ptLst>
  <dgm:cxnLst>
    <dgm:cxn modelId="{37D0B58F-0FF1-41E0-A321-C066EADA570C}" type="presOf" srcId="{1E838092-8B5A-4934-BF78-18DCA4106145}" destId="{146F6DEA-AA88-410C-B825-5B6FB160CEAD}" srcOrd="1" destOrd="0" presId="urn:microsoft.com/office/officeart/2005/8/layout/list1"/>
    <dgm:cxn modelId="{F272B425-38F2-4226-8CFB-181F2A580CAC}" type="presOf" srcId="{13791A6F-3812-4D4F-98ED-9B167C2469CA}" destId="{61BCA1C0-42E0-4696-A37F-21F521F79AFB}" srcOrd="1" destOrd="0" presId="urn:microsoft.com/office/officeart/2005/8/layout/list1"/>
    <dgm:cxn modelId="{502BC98F-072C-4702-A6DC-110414507BFB}" srcId="{B09DFD05-2402-4F9A-A307-16ADE24E74AC}" destId="{1E838092-8B5A-4934-BF78-18DCA4106145}" srcOrd="0" destOrd="0" parTransId="{55625C56-BBD0-4D86-9FF1-CA9FC69C49FD}" sibTransId="{81872113-6713-47B1-9DBA-00B0D1511CF0}"/>
    <dgm:cxn modelId="{5B0BD0FF-4C9E-4353-AAB8-6570E565AC7E}" type="presOf" srcId="{1E838092-8B5A-4934-BF78-18DCA4106145}" destId="{8121C5E6-E44B-45EF-872B-A6AEFB0EA32C}" srcOrd="0" destOrd="0" presId="urn:microsoft.com/office/officeart/2005/8/layout/list1"/>
    <dgm:cxn modelId="{F2EDFA55-BAF7-4B99-86F3-967AFECE4E7B}" type="presOf" srcId="{B09DFD05-2402-4F9A-A307-16ADE24E74AC}" destId="{7D1BF753-F34F-4EAB-8335-36239C5CEB07}" srcOrd="0" destOrd="0" presId="urn:microsoft.com/office/officeart/2005/8/layout/list1"/>
    <dgm:cxn modelId="{DFC5712E-6F04-46FE-96FF-C9B4586CCD4B}" type="presOf" srcId="{08E48986-492A-4CF5-AF5A-429667EE5F7D}" destId="{0311B4BF-8B69-4BE3-935D-B058C7421665}" srcOrd="0" destOrd="0" presId="urn:microsoft.com/office/officeart/2005/8/layout/list1"/>
    <dgm:cxn modelId="{1883C7B7-1416-45EE-9A4C-C6792B34CEC9}" type="presOf" srcId="{13791A6F-3812-4D4F-98ED-9B167C2469CA}" destId="{DEA821F0-2384-4D0B-9E17-61271974D377}" srcOrd="0" destOrd="0" presId="urn:microsoft.com/office/officeart/2005/8/layout/list1"/>
    <dgm:cxn modelId="{B0E6018F-46CD-4AD2-A00B-381DD3BDA71D}" srcId="{B09DFD05-2402-4F9A-A307-16ADE24E74AC}" destId="{08E48986-492A-4CF5-AF5A-429667EE5F7D}" srcOrd="2" destOrd="0" parTransId="{F6D36E13-D998-4692-BE04-044930E07B52}" sibTransId="{CDBFC669-44AB-4C1B-A2BA-5D2A1A3EA8EB}"/>
    <dgm:cxn modelId="{88C581FF-E00A-46E8-A104-F85264E0D355}" type="presOf" srcId="{08E48986-492A-4CF5-AF5A-429667EE5F7D}" destId="{C51CFEE3-DF22-4CAA-8D7D-7103D8CA4C6B}" srcOrd="1" destOrd="0" presId="urn:microsoft.com/office/officeart/2005/8/layout/list1"/>
    <dgm:cxn modelId="{2DEC3B5C-342A-4059-8DA8-C070BAA5E2B5}" srcId="{B09DFD05-2402-4F9A-A307-16ADE24E74AC}" destId="{13791A6F-3812-4D4F-98ED-9B167C2469CA}" srcOrd="1" destOrd="0" parTransId="{8FFF1FEB-BDDD-4EF7-9830-51B03586C3C2}" sibTransId="{5361BE2A-A340-4704-836F-446729F60634}"/>
    <dgm:cxn modelId="{A2734847-91ED-4CE3-AC4F-07F64A85BE4C}" type="presParOf" srcId="{7D1BF753-F34F-4EAB-8335-36239C5CEB07}" destId="{6EE3EEEA-7CFD-4012-8676-7484F22E3421}" srcOrd="0" destOrd="0" presId="urn:microsoft.com/office/officeart/2005/8/layout/list1"/>
    <dgm:cxn modelId="{2637E29E-C0EC-472C-ABA9-6032E384275C}" type="presParOf" srcId="{6EE3EEEA-7CFD-4012-8676-7484F22E3421}" destId="{8121C5E6-E44B-45EF-872B-A6AEFB0EA32C}" srcOrd="0" destOrd="0" presId="urn:microsoft.com/office/officeart/2005/8/layout/list1"/>
    <dgm:cxn modelId="{DF2F39C4-3F6B-4A81-B4E3-277BDB2A3127}" type="presParOf" srcId="{6EE3EEEA-7CFD-4012-8676-7484F22E3421}" destId="{146F6DEA-AA88-410C-B825-5B6FB160CEAD}" srcOrd="1" destOrd="0" presId="urn:microsoft.com/office/officeart/2005/8/layout/list1"/>
    <dgm:cxn modelId="{4C5ED56B-A634-40C7-B01B-18446D00DB4C}" type="presParOf" srcId="{7D1BF753-F34F-4EAB-8335-36239C5CEB07}" destId="{3FD4E7A7-D424-4F15-AFD3-A6669EE02189}" srcOrd="1" destOrd="0" presId="urn:microsoft.com/office/officeart/2005/8/layout/list1"/>
    <dgm:cxn modelId="{766FEF84-E968-4B5E-9BFF-908F9D4E77A2}" type="presParOf" srcId="{7D1BF753-F34F-4EAB-8335-36239C5CEB07}" destId="{A2B81605-1642-42B8-BF1F-5DBF399CE122}" srcOrd="2" destOrd="0" presId="urn:microsoft.com/office/officeart/2005/8/layout/list1"/>
    <dgm:cxn modelId="{F93D94A4-2B8B-4EB9-AB87-6EADE07BD5B6}" type="presParOf" srcId="{7D1BF753-F34F-4EAB-8335-36239C5CEB07}" destId="{9942EF9B-50C0-44FF-97C4-C887AD1338C4}" srcOrd="3" destOrd="0" presId="urn:microsoft.com/office/officeart/2005/8/layout/list1"/>
    <dgm:cxn modelId="{68964C68-1D7F-416A-9A48-2CBB0CDBDE3A}" type="presParOf" srcId="{7D1BF753-F34F-4EAB-8335-36239C5CEB07}" destId="{1C2C6E60-B5E0-4BE2-9348-BDAFC584B9A8}" srcOrd="4" destOrd="0" presId="urn:microsoft.com/office/officeart/2005/8/layout/list1"/>
    <dgm:cxn modelId="{B3492A33-6F12-498B-95A0-72556DFE7745}" type="presParOf" srcId="{1C2C6E60-B5E0-4BE2-9348-BDAFC584B9A8}" destId="{DEA821F0-2384-4D0B-9E17-61271974D377}" srcOrd="0" destOrd="0" presId="urn:microsoft.com/office/officeart/2005/8/layout/list1"/>
    <dgm:cxn modelId="{BED43DEA-56CB-4F21-92B5-A324D1DA9299}" type="presParOf" srcId="{1C2C6E60-B5E0-4BE2-9348-BDAFC584B9A8}" destId="{61BCA1C0-42E0-4696-A37F-21F521F79AFB}" srcOrd="1" destOrd="0" presId="urn:microsoft.com/office/officeart/2005/8/layout/list1"/>
    <dgm:cxn modelId="{E73B0719-6537-4566-8710-FD0AFCF86AF9}" type="presParOf" srcId="{7D1BF753-F34F-4EAB-8335-36239C5CEB07}" destId="{C52D41EC-DBAE-4502-BB58-E92699508D54}" srcOrd="5" destOrd="0" presId="urn:microsoft.com/office/officeart/2005/8/layout/list1"/>
    <dgm:cxn modelId="{EE757FF7-2C77-4197-9500-A0F3E54809BD}" type="presParOf" srcId="{7D1BF753-F34F-4EAB-8335-36239C5CEB07}" destId="{3E4424D2-DEB8-4DEC-9BD4-75C559249FA6}" srcOrd="6" destOrd="0" presId="urn:microsoft.com/office/officeart/2005/8/layout/list1"/>
    <dgm:cxn modelId="{CDEF252D-9C05-4D38-BB81-D0ED404542BD}" type="presParOf" srcId="{7D1BF753-F34F-4EAB-8335-36239C5CEB07}" destId="{CE14F7FD-A83A-4158-A6DC-358DC9CD0618}" srcOrd="7" destOrd="0" presId="urn:microsoft.com/office/officeart/2005/8/layout/list1"/>
    <dgm:cxn modelId="{852F22EC-A018-4D82-9DAF-D94AA1315685}" type="presParOf" srcId="{7D1BF753-F34F-4EAB-8335-36239C5CEB07}" destId="{53346B5A-B34C-41B2-AC95-1E470FA46F31}" srcOrd="8" destOrd="0" presId="urn:microsoft.com/office/officeart/2005/8/layout/list1"/>
    <dgm:cxn modelId="{90A80005-4C34-44BF-9517-3F200400B132}" type="presParOf" srcId="{53346B5A-B34C-41B2-AC95-1E470FA46F31}" destId="{0311B4BF-8B69-4BE3-935D-B058C7421665}" srcOrd="0" destOrd="0" presId="urn:microsoft.com/office/officeart/2005/8/layout/list1"/>
    <dgm:cxn modelId="{4050916F-89D9-41BD-BAAE-98953A9EF11B}" type="presParOf" srcId="{53346B5A-B34C-41B2-AC95-1E470FA46F31}" destId="{C51CFEE3-DF22-4CAA-8D7D-7103D8CA4C6B}" srcOrd="1" destOrd="0" presId="urn:microsoft.com/office/officeart/2005/8/layout/list1"/>
    <dgm:cxn modelId="{74584191-6AE3-4FE3-9CAB-CFC56964FE83}" type="presParOf" srcId="{7D1BF753-F34F-4EAB-8335-36239C5CEB07}" destId="{415B65A2-6B9D-4901-854D-AE6D9F57B566}" srcOrd="9" destOrd="0" presId="urn:microsoft.com/office/officeart/2005/8/layout/list1"/>
    <dgm:cxn modelId="{BE10C24A-4443-4D02-BAFC-03510798C19F}" type="presParOf" srcId="{7D1BF753-F34F-4EAB-8335-36239C5CEB07}" destId="{B2A9CD60-D11E-4CB8-9504-B6AF750C11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1605-1642-42B8-BF1F-5DBF399CE122}">
      <dsp:nvSpPr>
        <dsp:cNvPr id="0" name=""/>
        <dsp:cNvSpPr/>
      </dsp:nvSpPr>
      <dsp:spPr>
        <a:xfrm>
          <a:off x="0" y="724561"/>
          <a:ext cx="11099409" cy="95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F6DEA-AA88-410C-B825-5B6FB160CEAD}">
      <dsp:nvSpPr>
        <dsp:cNvPr id="0" name=""/>
        <dsp:cNvSpPr/>
      </dsp:nvSpPr>
      <dsp:spPr>
        <a:xfrm>
          <a:off x="528414" y="7220"/>
          <a:ext cx="1056827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672" tIns="0" rIns="29367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উদ্ভিদ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খাদ্য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তৈরিতে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পানি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ব্যবহার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করে</a:t>
          </a:r>
          <a:r>
            <a:rPr lang="en-US" sz="3200" kern="1200" dirty="0" smtClean="0"/>
            <a:t> ।</a:t>
          </a:r>
          <a:endParaRPr lang="en-US" sz="3200" kern="1200" dirty="0"/>
        </a:p>
      </dsp:txBody>
      <dsp:txXfrm>
        <a:off x="583174" y="61980"/>
        <a:ext cx="10458754" cy="1012240"/>
      </dsp:txXfrm>
    </dsp:sp>
    <dsp:sp modelId="{3E4424D2-DEB8-4DEC-9BD4-75C559249FA6}">
      <dsp:nvSpPr>
        <dsp:cNvPr id="0" name=""/>
        <dsp:cNvSpPr/>
      </dsp:nvSpPr>
      <dsp:spPr>
        <a:xfrm>
          <a:off x="0" y="2291780"/>
          <a:ext cx="11099409" cy="95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CA1C0-42E0-4696-A37F-21F521F79AFB}">
      <dsp:nvSpPr>
        <dsp:cNvPr id="0" name=""/>
        <dsp:cNvSpPr/>
      </dsp:nvSpPr>
      <dsp:spPr>
        <a:xfrm>
          <a:off x="504025" y="1730900"/>
          <a:ext cx="1058715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672" tIns="0" rIns="29367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মাটি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থেকে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পুষ্টি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উপাদান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সংগ্রহ</a:t>
          </a:r>
          <a:r>
            <a:rPr lang="en-US" sz="3200" kern="1200" dirty="0" smtClean="0"/>
            <a:t> ও </a:t>
          </a:r>
          <a:r>
            <a:rPr lang="en-US" sz="3200" kern="1200" dirty="0" err="1" smtClean="0"/>
            <a:t>বিভিন্ন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অংশে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পরিবহনের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জন্য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উদ্ভিদের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পানি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প্রয়োজন</a:t>
          </a:r>
          <a:r>
            <a:rPr lang="en-US" sz="3200" kern="1200" dirty="0" smtClean="0"/>
            <a:t> ।</a:t>
          </a:r>
          <a:endParaRPr lang="en-US" sz="3200" kern="1200" dirty="0"/>
        </a:p>
      </dsp:txBody>
      <dsp:txXfrm>
        <a:off x="558785" y="1785660"/>
        <a:ext cx="10477634" cy="1012240"/>
      </dsp:txXfrm>
    </dsp:sp>
    <dsp:sp modelId="{B2A9CD60-D11E-4CB8-9504-B6AF750C1195}">
      <dsp:nvSpPr>
        <dsp:cNvPr id="0" name=""/>
        <dsp:cNvSpPr/>
      </dsp:nvSpPr>
      <dsp:spPr>
        <a:xfrm>
          <a:off x="0" y="4015460"/>
          <a:ext cx="11099409" cy="95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CFEE3-DF22-4CAA-8D7D-7103D8CA4C6B}">
      <dsp:nvSpPr>
        <dsp:cNvPr id="0" name=""/>
        <dsp:cNvSpPr/>
      </dsp:nvSpPr>
      <dsp:spPr>
        <a:xfrm>
          <a:off x="528414" y="3454580"/>
          <a:ext cx="1056827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672" tIns="0" rIns="29367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প্রচন্ড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গরমে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পানি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উদ্ভিদের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দেহ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শীতল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করতে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সাহায্য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করে</a:t>
          </a:r>
          <a:r>
            <a:rPr lang="en-US" sz="3200" kern="1200" dirty="0" smtClean="0"/>
            <a:t> ।</a:t>
          </a:r>
          <a:endParaRPr lang="en-US" sz="3200" kern="1200" dirty="0"/>
        </a:p>
      </dsp:txBody>
      <dsp:txXfrm>
        <a:off x="583174" y="3509340"/>
        <a:ext cx="10458754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4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5C07-8CE1-4618-B17F-F153FD561EE2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EED9-815D-449C-A702-A9CBCB0A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7" name="24-Point Star 6"/>
          <p:cNvSpPr/>
          <p:nvPr/>
        </p:nvSpPr>
        <p:spPr>
          <a:xfrm>
            <a:off x="3348109" y="842683"/>
            <a:ext cx="5824025" cy="5388752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67949" y="2752229"/>
            <a:ext cx="8384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6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30989" y="337624"/>
            <a:ext cx="813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উদ্ভিদের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বেঁচে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থাকার</a:t>
            </a:r>
            <a:r>
              <a:rPr lang="en-US" sz="4000" dirty="0" smtClean="0"/>
              <a:t> 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1793427"/>
            <a:ext cx="5216468" cy="369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47" y="1793426"/>
            <a:ext cx="5216468" cy="36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30659" y="168812"/>
            <a:ext cx="7540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উদ্ভিদের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দেহে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3343212"/>
              </p:ext>
            </p:extLst>
          </p:nvPr>
        </p:nvGraphicFramePr>
        <p:xfrm>
          <a:off x="562708" y="1158052"/>
          <a:ext cx="11099409" cy="498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426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6F6DEA-AA88-410C-B825-5B6FB160C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46F6DEA-AA88-410C-B825-5B6FB160C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46F6DEA-AA88-410C-B825-5B6FB160C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81605-1642-42B8-BF1F-5DBF399C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2B81605-1642-42B8-BF1F-5DBF399C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2B81605-1642-42B8-BF1F-5DBF399C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CA1C0-42E0-4696-A37F-21F521F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61BCA1C0-42E0-4696-A37F-21F521F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1BCA1C0-42E0-4696-A37F-21F521F7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4424D2-DEB8-4DEC-9BD4-75C559249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3E4424D2-DEB8-4DEC-9BD4-75C559249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3E4424D2-DEB8-4DEC-9BD4-75C559249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1CFEE3-DF22-4CAA-8D7D-7103D8CA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51CFEE3-DF22-4CAA-8D7D-7103D8CA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C51CFEE3-DF22-4CAA-8D7D-7103D8CA4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9CD60-D11E-4CB8-9504-B6AF750C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B2A9CD60-D11E-4CB8-9504-B6AF750C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B2A9CD60-D11E-4CB8-9504-B6AF750C1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2" b="11855"/>
          <a:stretch/>
        </p:blipFill>
        <p:spPr>
          <a:xfrm>
            <a:off x="598318" y="1786724"/>
            <a:ext cx="4977729" cy="350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938" y="591395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প্রাণীর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বেঁচে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2283" r="50736" b="5711"/>
          <a:stretch/>
        </p:blipFill>
        <p:spPr>
          <a:xfrm>
            <a:off x="6272977" y="1782290"/>
            <a:ext cx="5112200" cy="35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2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94949" y="847490"/>
            <a:ext cx="9931444" cy="1744394"/>
            <a:chOff x="813928" y="1097617"/>
            <a:chExt cx="9931444" cy="174439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1277263" y="1561851"/>
              <a:ext cx="9468109" cy="81592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খাদ্য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পরিপাকে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সাহায্য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করে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3" name="Donut 2"/>
            <p:cNvSpPr/>
            <p:nvPr/>
          </p:nvSpPr>
          <p:spPr>
            <a:xfrm>
              <a:off x="813928" y="1097617"/>
              <a:ext cx="1645920" cy="1744394"/>
            </a:xfrm>
            <a:prstGeom prst="don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55157" y="2057311"/>
            <a:ext cx="10258099" cy="1744394"/>
            <a:chOff x="1355157" y="2057311"/>
            <a:chExt cx="10258099" cy="174439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1355157" y="2521064"/>
              <a:ext cx="9794979" cy="83047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পুষ্টি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উপাদান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শোষণে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সাহায্য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করে</a:t>
              </a:r>
              <a:r>
                <a:rPr lang="en-US" sz="4000" dirty="0" smtClean="0"/>
                <a:t> </a:t>
              </a:r>
              <a:endParaRPr lang="en-US" sz="4000" dirty="0"/>
            </a:p>
          </p:txBody>
        </p:sp>
        <p:sp>
          <p:nvSpPr>
            <p:cNvPr id="16" name="Donut 15"/>
            <p:cNvSpPr/>
            <p:nvPr/>
          </p:nvSpPr>
          <p:spPr>
            <a:xfrm>
              <a:off x="9967336" y="2057311"/>
              <a:ext cx="1645920" cy="1744394"/>
            </a:xfrm>
            <a:prstGeom prst="don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746" y="3393742"/>
            <a:ext cx="9931444" cy="1744394"/>
            <a:chOff x="813928" y="1097617"/>
            <a:chExt cx="9931444" cy="174439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1277263" y="1561851"/>
              <a:ext cx="9468109" cy="81592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দেহের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বিভিন্ন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অংশে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পুষ্টি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উপাদান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পরিবহন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করে</a:t>
              </a:r>
              <a:endParaRPr lang="en-US" sz="4000" dirty="0"/>
            </a:p>
          </p:txBody>
        </p:sp>
        <p:sp>
          <p:nvSpPr>
            <p:cNvPr id="20" name="Donut 19"/>
            <p:cNvSpPr/>
            <p:nvPr/>
          </p:nvSpPr>
          <p:spPr>
            <a:xfrm>
              <a:off x="813928" y="1097617"/>
              <a:ext cx="1645920" cy="1744394"/>
            </a:xfrm>
            <a:prstGeom prst="don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69225" y="4673902"/>
            <a:ext cx="10258099" cy="1744394"/>
            <a:chOff x="1355157" y="2057311"/>
            <a:chExt cx="10258099" cy="174439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1355157" y="2521064"/>
              <a:ext cx="9794979" cy="83047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দেহের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সঠিক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তাপমাত্রা</a:t>
              </a:r>
              <a:r>
                <a:rPr lang="en-US" sz="4000" dirty="0" smtClean="0"/>
                <a:t>  </a:t>
              </a:r>
              <a:r>
                <a:rPr lang="en-US" sz="4000" dirty="0" err="1" smtClean="0"/>
                <a:t>বজায়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রাখে</a:t>
              </a:r>
              <a:endParaRPr lang="en-US" sz="4000" dirty="0"/>
            </a:p>
          </p:txBody>
        </p:sp>
        <p:sp>
          <p:nvSpPr>
            <p:cNvPr id="26" name="Donut 25"/>
            <p:cNvSpPr/>
            <p:nvPr/>
          </p:nvSpPr>
          <p:spPr>
            <a:xfrm>
              <a:off x="9967336" y="2057311"/>
              <a:ext cx="1645920" cy="1744394"/>
            </a:xfrm>
            <a:prstGeom prst="don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87262" y="534572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প্রানীদেহে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60" y="829993"/>
            <a:ext cx="5272164" cy="5926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4" y="829993"/>
            <a:ext cx="4751211" cy="5926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7778" y="140677"/>
            <a:ext cx="644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পাঠ্য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বই</a:t>
            </a:r>
            <a:r>
              <a:rPr lang="en-US" sz="4000" dirty="0" smtClean="0"/>
              <a:t> </a:t>
            </a:r>
            <a:r>
              <a:rPr lang="en-US" sz="4000" dirty="0" err="1" smtClean="0"/>
              <a:t>খোল</a:t>
            </a:r>
            <a:r>
              <a:rPr lang="en-US" sz="4000" dirty="0" smtClean="0"/>
              <a:t> </a:t>
            </a:r>
            <a:r>
              <a:rPr lang="en-US" sz="4000" dirty="0" err="1" smtClean="0"/>
              <a:t>পৃষ্ঠা</a:t>
            </a:r>
            <a:r>
              <a:rPr lang="en-US" sz="4000" dirty="0" smtClean="0"/>
              <a:t> : ১৫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2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74720" y="633046"/>
            <a:ext cx="476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8302" y="1800665"/>
            <a:ext cx="1142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সবাই</a:t>
            </a:r>
            <a:r>
              <a:rPr lang="en-US" sz="4000" dirty="0" smtClean="0"/>
              <a:t> </a:t>
            </a:r>
            <a:r>
              <a:rPr lang="en-US" sz="4000" dirty="0" err="1" smtClean="0"/>
              <a:t>খাতায়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প্রাকৃতিক</a:t>
            </a:r>
            <a:r>
              <a:rPr lang="en-US" sz="4000" dirty="0" smtClean="0"/>
              <a:t> ও </a:t>
            </a:r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7792" y="3123028"/>
            <a:ext cx="349761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প্রাকৃতিক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উৎস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87792" y="4445391"/>
            <a:ext cx="346147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মানুষের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উৎস</a:t>
            </a:r>
            <a:r>
              <a:rPr lang="en-US" sz="4000" dirty="0" smtClean="0"/>
              <a:t> :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51" y="281354"/>
            <a:ext cx="886265" cy="151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651" y="227333"/>
            <a:ext cx="951915" cy="1519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486" y="3123028"/>
            <a:ext cx="49588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বৃষ্টি</a:t>
            </a:r>
            <a:r>
              <a:rPr lang="en-US" sz="4000" dirty="0" smtClean="0"/>
              <a:t>,          </a:t>
            </a:r>
            <a:r>
              <a:rPr lang="en-US" sz="4000" dirty="0" err="1" smtClean="0"/>
              <a:t>নদী</a:t>
            </a:r>
            <a:r>
              <a:rPr lang="en-US" sz="4000" dirty="0" smtClean="0"/>
              <a:t>,        </a:t>
            </a:r>
            <a:r>
              <a:rPr lang="en-US" sz="4000" dirty="0" err="1" smtClean="0"/>
              <a:t>সমুদ্র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487" y="4444288"/>
            <a:ext cx="49588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পুকুর</a:t>
            </a:r>
            <a:r>
              <a:rPr lang="en-US" sz="4000" dirty="0" smtClean="0"/>
              <a:t>,        </a:t>
            </a:r>
            <a:r>
              <a:rPr lang="en-US" sz="4000" dirty="0" err="1" smtClean="0"/>
              <a:t>কূপ</a:t>
            </a:r>
            <a:r>
              <a:rPr lang="en-US" sz="4000" dirty="0" smtClean="0"/>
              <a:t>,        </a:t>
            </a:r>
            <a:r>
              <a:rPr lang="en-US" sz="4000" dirty="0" err="1" smtClean="0"/>
              <a:t>নলকূপ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24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227 L -0.41029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39805 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53354" y="168813"/>
            <a:ext cx="241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26011" y="1787382"/>
            <a:ext cx="1104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তায়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21002"/>
              </p:ext>
            </p:extLst>
          </p:nvPr>
        </p:nvGraphicFramePr>
        <p:xfrm>
          <a:off x="626011" y="3647382"/>
          <a:ext cx="11046036" cy="228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65"/>
                <a:gridCol w="9430871"/>
              </a:tblGrid>
              <a:tr h="883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কীভাবে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পানি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ব্যবহার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করে</a:t>
                      </a:r>
                      <a:endParaRPr lang="en-US" sz="4000" dirty="0"/>
                    </a:p>
                  </a:txBody>
                  <a:tcPr/>
                </a:tc>
              </a:tr>
              <a:tr h="467381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উদ্ভিদ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7381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প্রাণী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1"/>
          <a:stretch/>
        </p:blipFill>
        <p:spPr>
          <a:xfrm>
            <a:off x="8505825" y="171494"/>
            <a:ext cx="2429218" cy="14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93366" y="35169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শূণ্যস্থান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13206" y="2025747"/>
            <a:ext cx="8961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আমাদের</a:t>
            </a:r>
            <a:r>
              <a:rPr lang="en-US" sz="4000" dirty="0" smtClean="0"/>
              <a:t> ……………… </a:t>
            </a:r>
            <a:r>
              <a:rPr lang="en-US" sz="4000" dirty="0" err="1" smtClean="0"/>
              <a:t>ঘিরে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আছে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r>
              <a:rPr lang="en-US" sz="4000" dirty="0" smtClean="0"/>
              <a:t>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………. </a:t>
            </a:r>
            <a:r>
              <a:rPr lang="en-US" sz="4000" dirty="0" err="1" smtClean="0"/>
              <a:t>ছাড়া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বেঁচে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থাকতে</a:t>
            </a:r>
            <a:r>
              <a:rPr lang="en-US" sz="4000" dirty="0"/>
              <a:t> </a:t>
            </a:r>
            <a:r>
              <a:rPr lang="en-US" sz="4000" dirty="0" err="1" smtClean="0"/>
              <a:t>পারি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পানির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প্রাকৃতিক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উৎস</a:t>
            </a:r>
            <a:r>
              <a:rPr lang="en-US" sz="4000" dirty="0" smtClean="0"/>
              <a:t> ………….।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308058" y="829993"/>
            <a:ext cx="1266092" cy="71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চারপাশ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2111" y="1667021"/>
            <a:ext cx="1233268" cy="71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পানি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1757" y="2504049"/>
            <a:ext cx="103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বৃষ্টি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64141 0.1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70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80508 0.2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5224 0.24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0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77772" y="450166"/>
            <a:ext cx="40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বাড়ীর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9318" y="4248443"/>
            <a:ext cx="108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উদ্ভিদ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প্রাণীর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বাড়ী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আসবে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84" y="804109"/>
            <a:ext cx="3137682" cy="25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8" y="1949401"/>
            <a:ext cx="7279428" cy="32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14537" y="912150"/>
            <a:ext cx="270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621193" y="316428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সুপর্না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সরকার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তন্ময়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err="1" smtClean="0"/>
              <a:t>ধুলিহর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সঃ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প্রাঃ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r>
              <a:rPr lang="en-US" sz="4000" dirty="0" err="1" smtClean="0"/>
              <a:t>হোসেনপুর</a:t>
            </a:r>
            <a:r>
              <a:rPr lang="en-US" sz="4000" dirty="0" smtClean="0"/>
              <a:t>, </a:t>
            </a:r>
            <a:r>
              <a:rPr lang="en-US" sz="4000" dirty="0" err="1" smtClean="0"/>
              <a:t>কিশোরগঞ্জ</a:t>
            </a:r>
            <a:r>
              <a:rPr lang="en-US" sz="4000" dirty="0" smtClean="0"/>
              <a:t> 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0" y="1266093"/>
            <a:ext cx="3869451" cy="40374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0277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3" y="1716258"/>
            <a:ext cx="3716870" cy="2504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0498" y="548639"/>
            <a:ext cx="932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আজকের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71607"/>
            <a:ext cx="121919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                     </a:t>
            </a:r>
            <a:r>
              <a:rPr lang="en-US" sz="5400" dirty="0" err="1" smtClean="0">
                <a:solidFill>
                  <a:srgbClr val="FF0000"/>
                </a:solidFill>
              </a:rPr>
              <a:t>জীবনের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জন্য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পানি</a:t>
            </a:r>
            <a:endParaRPr lang="en-US" sz="54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/>
              <a:t>                                </a:t>
            </a:r>
            <a:r>
              <a:rPr lang="en-US" sz="3600" dirty="0" err="1" smtClean="0"/>
              <a:t>পাঠ্যাংশ</a:t>
            </a:r>
            <a:r>
              <a:rPr lang="en-US" sz="3600" dirty="0" smtClean="0"/>
              <a:t> : </a:t>
            </a:r>
            <a:r>
              <a:rPr lang="en-US" sz="3600" dirty="0" err="1" smtClean="0"/>
              <a:t>পৃষ্ঠা</a:t>
            </a:r>
            <a:r>
              <a:rPr lang="en-US" sz="3600" dirty="0" smtClean="0"/>
              <a:t> – ১৫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(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চারপাশ</a:t>
            </a:r>
            <a:r>
              <a:rPr lang="en-US" sz="3600" dirty="0" smtClean="0"/>
              <a:t> </a:t>
            </a:r>
            <a:r>
              <a:rPr lang="en-US" sz="3600" dirty="0" err="1" smtClean="0"/>
              <a:t>ঘিরে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.............. </a:t>
            </a:r>
            <a:r>
              <a:rPr lang="en-US" sz="3600" dirty="0" err="1" smtClean="0"/>
              <a:t>সহপাঠীদের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আলোচনা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 ।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705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55408" y="928467"/>
            <a:ext cx="76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45587" y="3024555"/>
            <a:ext cx="1053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৩.১.১ </a:t>
            </a:r>
            <a:r>
              <a:rPr lang="en-US" sz="4000" dirty="0" err="1" smtClean="0"/>
              <a:t>উদ্ভিদ</a:t>
            </a:r>
            <a:r>
              <a:rPr lang="en-US" sz="4000" dirty="0" smtClean="0"/>
              <a:t> ও </a:t>
            </a:r>
            <a:r>
              <a:rPr lang="en-US" sz="4000" dirty="0" err="1" smtClean="0"/>
              <a:t>প্রাণীর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জীবনে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প্রয়োজনীয়তা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180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434905"/>
            <a:ext cx="4832252" cy="3193814"/>
          </a:xfrm>
          <a:prstGeom prst="rect">
            <a:avLst/>
          </a:prstGeom>
          <a:effectLst>
            <a:innerShdw dir="43800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4" y="1511036"/>
            <a:ext cx="4790048" cy="3193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9476" y="25321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পানির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প্রাকৃতিক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উৎস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1" y="5038032"/>
            <a:ext cx="2067952" cy="646331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নদীর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পানি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426" y="5038032"/>
            <a:ext cx="195541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বৃষ্টির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পানি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0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5" y="1378634"/>
            <a:ext cx="4867374" cy="3587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8" y="1378634"/>
            <a:ext cx="4867374" cy="3587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7175" y="135374"/>
            <a:ext cx="4680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পানির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প্রাকৃতিক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উৎস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16672" y="5409325"/>
            <a:ext cx="235532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সমুদ্রের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পানি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8159" y="5404839"/>
            <a:ext cx="2089053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ঝর্ণার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পানি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48374" y="312396"/>
            <a:ext cx="8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মানুষের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তৈরি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পানির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উৎস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568602"/>
            <a:ext cx="4895557" cy="3529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58" y="1568602"/>
            <a:ext cx="4895557" cy="3529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446" y="5584874"/>
            <a:ext cx="1431388" cy="70788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পুকুর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2426" y="5584874"/>
            <a:ext cx="1508688" cy="70788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নলকূপ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0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4" y="1449172"/>
            <a:ext cx="5033771" cy="3530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76" y="1449171"/>
            <a:ext cx="5033771" cy="353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216" y="5472332"/>
            <a:ext cx="1336430" cy="70788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কুয়া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6892" y="5416061"/>
            <a:ext cx="2567354" cy="707886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গভীর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নলকূপ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374" y="453076"/>
            <a:ext cx="8482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মানুষের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তৈরি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পানির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268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58588"/>
            <a:ext cx="11474823" cy="623943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677" y="689317"/>
            <a:ext cx="11352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বলতো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পাই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14732" y="1761250"/>
            <a:ext cx="2785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C00000"/>
                </a:solidFill>
              </a:rPr>
              <a:t>বৃষ্টি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C00000"/>
                </a:solidFill>
              </a:rPr>
              <a:t>নদী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সমুদ্র</a:t>
            </a:r>
            <a:endParaRPr lang="en-US" sz="4000" dirty="0" smtClean="0">
              <a:solidFill>
                <a:srgbClr val="C00000"/>
              </a:solidFill>
            </a:endParaRPr>
          </a:p>
          <a:p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6991" y="1214323"/>
            <a:ext cx="27854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C00000"/>
                </a:solidFill>
              </a:rPr>
              <a:t>পুকুর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কূপ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দিঘি</a:t>
            </a: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C00000"/>
                </a:solidFill>
              </a:rPr>
              <a:t>নলকূপ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0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23358</TotalTime>
  <Words>281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47</cp:revision>
  <dcterms:created xsi:type="dcterms:W3CDTF">2020-02-21T13:12:39Z</dcterms:created>
  <dcterms:modified xsi:type="dcterms:W3CDTF">2020-03-08T18:31:31Z</dcterms:modified>
</cp:coreProperties>
</file>