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4" r:id="rId4"/>
    <p:sldId id="268" r:id="rId5"/>
    <p:sldId id="262" r:id="rId6"/>
    <p:sldId id="261" r:id="rId7"/>
    <p:sldId id="263" r:id="rId8"/>
    <p:sldId id="266" r:id="rId9"/>
    <p:sldId id="259" r:id="rId10"/>
    <p:sldId id="267" r:id="rId11"/>
    <p:sldId id="260" r:id="rId12"/>
    <p:sldId id="265" r:id="rId13"/>
    <p:sldId id="274" r:id="rId14"/>
    <p:sldId id="275" r:id="rId15"/>
    <p:sldId id="269" r:id="rId16"/>
    <p:sldId id="270" r:id="rId17"/>
    <p:sldId id="271" r:id="rId18"/>
    <p:sldId id="272" r:id="rId19"/>
    <p:sldId id="273" r:id="rId20"/>
    <p:sldId id="277" r:id="rId21"/>
    <p:sldId id="279" r:id="rId22"/>
    <p:sldId id="280" r:id="rId23"/>
    <p:sldId id="278" r:id="rId24"/>
    <p:sldId id="276" r:id="rId25"/>
    <p:sldId id="281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20.jpg"/><Relationship Id="rId9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1D12D-2C77-42E0-9908-506D096C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34" y="680634"/>
            <a:ext cx="5269424" cy="5269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0CDF229-EBB2-4A9D-902D-A48378DEF89E}"/>
              </a:ext>
            </a:extLst>
          </p:cNvPr>
          <p:cNvSpPr/>
          <p:nvPr/>
        </p:nvSpPr>
        <p:spPr>
          <a:xfrm>
            <a:off x="666428" y="666428"/>
            <a:ext cx="2789695" cy="15033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</a:rPr>
              <a:t>স্বা</a:t>
            </a:r>
            <a:r>
              <a:rPr lang="bn-IN" sz="4800" dirty="0">
                <a:solidFill>
                  <a:srgbClr val="00B0F0"/>
                </a:solidFill>
              </a:rPr>
              <a:t>গ</a:t>
            </a:r>
            <a:r>
              <a:rPr lang="bn-IN" sz="4800" dirty="0">
                <a:solidFill>
                  <a:srgbClr val="FF0000"/>
                </a:solidFill>
              </a:rPr>
              <a:t>ত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</a:rPr>
              <a:t>ম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451830-787A-4F2F-A06A-E5A65D7B1EAE}"/>
              </a:ext>
            </a:extLst>
          </p:cNvPr>
          <p:cNvSpPr/>
          <p:nvPr/>
        </p:nvSpPr>
        <p:spPr>
          <a:xfrm>
            <a:off x="8617058" y="4618495"/>
            <a:ext cx="2789695" cy="15033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</a:rPr>
              <a:t>স্বা</a:t>
            </a:r>
            <a:r>
              <a:rPr lang="bn-IN" sz="4800" dirty="0">
                <a:solidFill>
                  <a:srgbClr val="00B0F0"/>
                </a:solidFill>
              </a:rPr>
              <a:t>গ</a:t>
            </a:r>
            <a:r>
              <a:rPr lang="bn-IN" sz="4800" dirty="0">
                <a:solidFill>
                  <a:srgbClr val="FF0000"/>
                </a:solidFill>
              </a:rPr>
              <a:t>ত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</a:rPr>
              <a:t>ম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028C7C-EA26-4D85-A58D-5955AA889C0C}"/>
              </a:ext>
            </a:extLst>
          </p:cNvPr>
          <p:cNvSpPr/>
          <p:nvPr/>
        </p:nvSpPr>
        <p:spPr>
          <a:xfrm>
            <a:off x="8725546" y="852406"/>
            <a:ext cx="2789695" cy="15033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</a:rPr>
              <a:t>স্বা</a:t>
            </a:r>
            <a:r>
              <a:rPr lang="bn-IN" sz="4800" dirty="0">
                <a:solidFill>
                  <a:srgbClr val="00B0F0"/>
                </a:solidFill>
              </a:rPr>
              <a:t>গ</a:t>
            </a:r>
            <a:r>
              <a:rPr lang="bn-IN" sz="4800" dirty="0">
                <a:solidFill>
                  <a:srgbClr val="FF0000"/>
                </a:solidFill>
              </a:rPr>
              <a:t>ত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</a:rPr>
              <a:t>ম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D78BE4-F1B7-4CEF-A76B-15AF87E96230}"/>
              </a:ext>
            </a:extLst>
          </p:cNvPr>
          <p:cNvSpPr/>
          <p:nvPr/>
        </p:nvSpPr>
        <p:spPr>
          <a:xfrm>
            <a:off x="619933" y="4680487"/>
            <a:ext cx="2789695" cy="15033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FF00"/>
                </a:solidFill>
              </a:rPr>
              <a:t>স্বা</a:t>
            </a:r>
            <a:r>
              <a:rPr lang="bn-IN" sz="4800" dirty="0">
                <a:solidFill>
                  <a:srgbClr val="00B0F0"/>
                </a:solidFill>
              </a:rPr>
              <a:t>গ</a:t>
            </a:r>
            <a:r>
              <a:rPr lang="bn-IN" sz="4800" dirty="0">
                <a:solidFill>
                  <a:srgbClr val="FF0000"/>
                </a:solidFill>
              </a:rPr>
              <a:t>ত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</a:rPr>
              <a:t>ম</a:t>
            </a:r>
            <a:r>
              <a:rPr lang="bn-IN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89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A4CA0-5ECC-4F9B-92B4-463D16AE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52406"/>
            <a:ext cx="3690534" cy="2440741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DCA7C-663A-4CF1-B592-5FA369D4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40" y="3595605"/>
            <a:ext cx="3644491" cy="242524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EA2BE-8E1C-4FC9-9625-9EDC3434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738" y="3502616"/>
            <a:ext cx="3731291" cy="2557222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25CD9A-C015-4D63-8383-B98F9B853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67" y="976393"/>
            <a:ext cx="3727665" cy="239158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9D781-65EC-4F96-8CA6-3B65D045001E}"/>
              </a:ext>
            </a:extLst>
          </p:cNvPr>
          <p:cNvSpPr txBox="1"/>
          <p:nvPr/>
        </p:nvSpPr>
        <p:spPr>
          <a:xfrm>
            <a:off x="821410" y="774915"/>
            <a:ext cx="17978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4C36-B348-41A1-8F53-317696F9DF83}"/>
              </a:ext>
            </a:extLst>
          </p:cNvPr>
          <p:cNvSpPr txBox="1"/>
          <p:nvPr/>
        </p:nvSpPr>
        <p:spPr>
          <a:xfrm>
            <a:off x="9763933" y="759417"/>
            <a:ext cx="161182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শিমুল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D4DFF-80D9-4DC8-B1DB-B745C044644E}"/>
              </a:ext>
            </a:extLst>
          </p:cNvPr>
          <p:cNvSpPr txBox="1"/>
          <p:nvPr/>
        </p:nvSpPr>
        <p:spPr>
          <a:xfrm>
            <a:off x="759418" y="5610386"/>
            <a:ext cx="162732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6F882-4EAD-465B-8B64-73CBC315CBFA}"/>
              </a:ext>
            </a:extLst>
          </p:cNvPr>
          <p:cNvSpPr txBox="1"/>
          <p:nvPr/>
        </p:nvSpPr>
        <p:spPr>
          <a:xfrm>
            <a:off x="9810427" y="5532895"/>
            <a:ext cx="164282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FF185-8F82-48BC-98DC-9A066449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67" y="867906"/>
            <a:ext cx="3556862" cy="1999280"/>
          </a:xfrm>
          <a:prstGeom prst="round2Diag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3EA86-082C-40AC-8C2B-1C9DF7ED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49" y="852406"/>
            <a:ext cx="3936569" cy="2007029"/>
          </a:xfrm>
          <a:prstGeom prst="round2Diag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E339A-F882-41E4-A180-F2D21C3594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2"/>
          <a:stretch/>
        </p:blipFill>
        <p:spPr>
          <a:xfrm>
            <a:off x="2216258" y="3191251"/>
            <a:ext cx="3719592" cy="1985183"/>
          </a:xfrm>
          <a:prstGeom prst="flowChartAlternateProcess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4DF6F-C088-4B0F-82D0-206D4F55F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40" y="3270144"/>
            <a:ext cx="3967567" cy="1950606"/>
          </a:xfrm>
          <a:prstGeom prst="flowChartAlternateProcess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B5C917-18AB-4105-AD01-BE9E6D44A920}"/>
              </a:ext>
            </a:extLst>
          </p:cNvPr>
          <p:cNvSpPr txBox="1"/>
          <p:nvPr/>
        </p:nvSpPr>
        <p:spPr>
          <a:xfrm>
            <a:off x="619933" y="1689315"/>
            <a:ext cx="153433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গাঁদা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22108-52D4-4463-B4A0-08B0C5141CAC}"/>
              </a:ext>
            </a:extLst>
          </p:cNvPr>
          <p:cNvSpPr txBox="1"/>
          <p:nvPr/>
        </p:nvSpPr>
        <p:spPr>
          <a:xfrm>
            <a:off x="10042902" y="1456841"/>
            <a:ext cx="133285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C6ECF-9316-4E8E-AF5F-43CB0CDED78B}"/>
              </a:ext>
            </a:extLst>
          </p:cNvPr>
          <p:cNvSpPr txBox="1"/>
          <p:nvPr/>
        </p:nvSpPr>
        <p:spPr>
          <a:xfrm>
            <a:off x="635430" y="4014060"/>
            <a:ext cx="148783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F67F1-A85F-479E-960E-C463BEC5920C}"/>
              </a:ext>
            </a:extLst>
          </p:cNvPr>
          <p:cNvSpPr txBox="1"/>
          <p:nvPr/>
        </p:nvSpPr>
        <p:spPr>
          <a:xfrm>
            <a:off x="10058400" y="3998563"/>
            <a:ext cx="156532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রঙ্গন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CB535-689D-4C5F-9586-6797FAD6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80" y="720909"/>
            <a:ext cx="3320593" cy="2487239"/>
          </a:xfrm>
          <a:prstGeom prst="decag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9C31D-38CE-4FD2-8DBF-A05EFC3B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34" y="695594"/>
            <a:ext cx="3351590" cy="2510457"/>
          </a:xfrm>
          <a:prstGeom prst="decagon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D39CA7-60D4-4B02-902B-113532FD7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84" y="3631975"/>
            <a:ext cx="3433632" cy="2443361"/>
          </a:xfrm>
          <a:prstGeom prst="decagon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AACE8-AD49-4C22-AB64-DE699624C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05" y="3550078"/>
            <a:ext cx="3550972" cy="2370274"/>
          </a:xfrm>
          <a:prstGeom prst="decagon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29DBD5-8B36-4A3F-81CE-2E119DFD1346}"/>
              </a:ext>
            </a:extLst>
          </p:cNvPr>
          <p:cNvSpPr txBox="1"/>
          <p:nvPr/>
        </p:nvSpPr>
        <p:spPr>
          <a:xfrm>
            <a:off x="666428" y="821410"/>
            <a:ext cx="170481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কাশফুল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3B3A3-3928-46B8-ABCE-40CFBAF5B920}"/>
              </a:ext>
            </a:extLst>
          </p:cNvPr>
          <p:cNvSpPr txBox="1"/>
          <p:nvPr/>
        </p:nvSpPr>
        <p:spPr>
          <a:xfrm>
            <a:off x="9748434" y="867905"/>
            <a:ext cx="179780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অলকানন্দা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4B14E-CA77-4191-B18E-B8CC0816D07F}"/>
              </a:ext>
            </a:extLst>
          </p:cNvPr>
          <p:cNvSpPr txBox="1"/>
          <p:nvPr/>
        </p:nvSpPr>
        <p:spPr>
          <a:xfrm>
            <a:off x="650930" y="5656881"/>
            <a:ext cx="184429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পলাশ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76CE3-3691-419D-B436-7C7ED39968E2}"/>
              </a:ext>
            </a:extLst>
          </p:cNvPr>
          <p:cNvSpPr txBox="1"/>
          <p:nvPr/>
        </p:nvSpPr>
        <p:spPr>
          <a:xfrm>
            <a:off x="9841424" y="5625885"/>
            <a:ext cx="162732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E3F26-1B6C-4551-BD86-7FE017537E98}"/>
              </a:ext>
            </a:extLst>
          </p:cNvPr>
          <p:cNvSpPr txBox="1"/>
          <p:nvPr/>
        </p:nvSpPr>
        <p:spPr>
          <a:xfrm>
            <a:off x="1084882" y="1751309"/>
            <a:ext cx="9980908" cy="424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১।তুমি কী কী ফুল দেখেছ? তিনটি  ফুলের নাম বল।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F4B41-409E-4998-B085-97D5E76D1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14" y="737460"/>
            <a:ext cx="4866468" cy="3618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07273-E4C2-4B97-8085-19CB5D04D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87" y="721921"/>
            <a:ext cx="4912962" cy="3586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F4B35-0923-4D9B-B145-2B249D1E5505}"/>
              </a:ext>
            </a:extLst>
          </p:cNvPr>
          <p:cNvSpPr txBox="1"/>
          <p:nvPr/>
        </p:nvSpPr>
        <p:spPr>
          <a:xfrm>
            <a:off x="945397" y="4633993"/>
            <a:ext cx="1035286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ফুলের দেশ,ফলের দেশ।নানা রঙের ও নানা রকমের ফুলফল দেখা যায় সারা বছর ধরে।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D3845-87DF-4A11-BC39-2C125BF71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6" r="31124"/>
          <a:stretch/>
        </p:blipFill>
        <p:spPr>
          <a:xfrm>
            <a:off x="673478" y="1162373"/>
            <a:ext cx="3594059" cy="2440208"/>
          </a:xfrm>
          <a:prstGeom prst="decagon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0FAE8-B9CF-4F51-A808-5503438C3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16"/>
          <a:stretch/>
        </p:blipFill>
        <p:spPr>
          <a:xfrm>
            <a:off x="7851183" y="1115878"/>
            <a:ext cx="3633061" cy="2440983"/>
          </a:xfrm>
          <a:prstGeom prst="decagon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B134C-78E2-4644-AB70-454409278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617" b="10997"/>
          <a:stretch/>
        </p:blipFill>
        <p:spPr>
          <a:xfrm>
            <a:off x="4247523" y="1131376"/>
            <a:ext cx="3641114" cy="2417736"/>
          </a:xfrm>
          <a:prstGeom prst="decagon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76307-25B1-4B6E-B88D-BE5E59C3F42A}"/>
              </a:ext>
            </a:extLst>
          </p:cNvPr>
          <p:cNvSpPr txBox="1"/>
          <p:nvPr/>
        </p:nvSpPr>
        <p:spPr>
          <a:xfrm>
            <a:off x="697424" y="4370522"/>
            <a:ext cx="1077132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বছর।লাল,সাদা,গোলাপি বিভিন্ন রঙ্গের।গোলাপের সুগন্ধ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4E178-FA42-46E5-BFC3-A7CBF6CD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67" y="898902"/>
            <a:ext cx="3511033" cy="1976760"/>
          </a:xfrm>
          <a:prstGeom prst="flowChartPreparation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B07C8-68C6-4E4F-A0CD-01EBC42F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056" y="895531"/>
            <a:ext cx="3483569" cy="1960998"/>
          </a:xfrm>
          <a:prstGeom prst="flowChartPreparati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D100C-A1EF-4DE9-8F85-35144927F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14" y="929898"/>
            <a:ext cx="3485394" cy="1960535"/>
          </a:xfrm>
          <a:prstGeom prst="flowChartPreparation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3A7551-E660-46BF-961C-D1E5DD19E8F7}"/>
              </a:ext>
            </a:extLst>
          </p:cNvPr>
          <p:cNvSpPr txBox="1"/>
          <p:nvPr/>
        </p:nvSpPr>
        <p:spPr>
          <a:xfrm>
            <a:off x="1100379" y="4060557"/>
            <a:ext cx="1027537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রঙ নিয়ে ফোটে কৃষ্ণচূড়া,শিমুল,পলাশ।এগুলো দেখতে খুবই সুন্দর কিন্তু সুবাস নেই।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1FB45-A34B-4977-87B6-145011A2E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8"/>
          <a:stretch/>
        </p:blipFill>
        <p:spPr>
          <a:xfrm>
            <a:off x="1013121" y="960895"/>
            <a:ext cx="3453668" cy="2603715"/>
          </a:xfrm>
          <a:prstGeom prst="star10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32B35-D01E-48D0-83AE-548724AB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05" y="1053885"/>
            <a:ext cx="3597018" cy="2465925"/>
          </a:xfrm>
          <a:prstGeom prst="star10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8CDCF-A243-49EA-B3EE-F57C635A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710" y="1069382"/>
            <a:ext cx="3320538" cy="2477632"/>
          </a:xfrm>
          <a:prstGeom prst="star10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38ABCF-BF50-416C-AFCE-BE1E6F3AE34D}"/>
              </a:ext>
            </a:extLst>
          </p:cNvPr>
          <p:cNvSpPr txBox="1"/>
          <p:nvPr/>
        </p:nvSpPr>
        <p:spPr>
          <a:xfrm>
            <a:off x="867905" y="4401518"/>
            <a:ext cx="1044585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বেলি,রজনীগন্ধা,কামিনী সাদা রঙের ফুল।এগুলোর সুগন্ধ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1E580-CEDA-4891-90B5-E448D22D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79" y="898901"/>
            <a:ext cx="3084486" cy="2061599"/>
          </a:xfrm>
          <a:prstGeom prst="flowChartAlternate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45164-AF89-4FF2-9512-D03210D7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99" y="898903"/>
            <a:ext cx="3301138" cy="2099858"/>
          </a:xfrm>
          <a:prstGeom prst="flowChartAlternateProcess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834D6-0FDA-4E08-90F2-92EEBA5D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11" y="908323"/>
            <a:ext cx="3363133" cy="2098350"/>
          </a:xfrm>
          <a:prstGeom prst="flowChartAlternateProcess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5C693-2D1B-47E4-80A8-6A8778563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83" y="3378953"/>
            <a:ext cx="3094092" cy="2060951"/>
          </a:xfrm>
          <a:prstGeom prst="flowChartAlternateProcess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2D81A-D24F-4EE8-92BD-3B6B1D2C339D}"/>
              </a:ext>
            </a:extLst>
          </p:cNvPr>
          <p:cNvSpPr txBox="1"/>
          <p:nvPr/>
        </p:nvSpPr>
        <p:spPr>
          <a:xfrm>
            <a:off x="3998563" y="3657600"/>
            <a:ext cx="736169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গন্ধরাজ ,হাসনাহেনা,দোলনচাঁপা ও শিউলি ও ফোটে অনেক।এগুলোর মিষ্টি গন্ধ মন ভরিয়ে দেয়। এসব ফুলের রঙ ও সাদা।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A7914-BBEC-4FB6-9ECF-881B885F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3" y="774915"/>
            <a:ext cx="5021450" cy="2960177"/>
          </a:xfrm>
          <a:prstGeom prst="flowChartPreparation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49DDA-95C1-4646-A2DA-8E3893BE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42" y="716392"/>
            <a:ext cx="5444022" cy="3038475"/>
          </a:xfrm>
          <a:prstGeom prst="flowChartPreparation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47D7B-B56D-4621-AC49-15B173AFA041}"/>
              </a:ext>
            </a:extLst>
          </p:cNvPr>
          <p:cNvSpPr txBox="1"/>
          <p:nvPr/>
        </p:nvSpPr>
        <p:spPr>
          <a:xfrm>
            <a:off x="960894" y="4602996"/>
            <a:ext cx="1043035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টগর আর কাশফুল ও সাদা।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0A27608-2F51-4C4D-811E-DD890D840A07}"/>
              </a:ext>
            </a:extLst>
          </p:cNvPr>
          <p:cNvSpPr/>
          <p:nvPr/>
        </p:nvSpPr>
        <p:spPr>
          <a:xfrm>
            <a:off x="4804476" y="635431"/>
            <a:ext cx="2572718" cy="139484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842580-3797-4E95-8140-3FF4497A672A}"/>
              </a:ext>
            </a:extLst>
          </p:cNvPr>
          <p:cNvGrpSpPr/>
          <p:nvPr/>
        </p:nvGrpSpPr>
        <p:grpSpPr>
          <a:xfrm>
            <a:off x="883404" y="961487"/>
            <a:ext cx="4215539" cy="4974364"/>
            <a:chOff x="883404" y="961487"/>
            <a:chExt cx="4215539" cy="4974364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F3EE2AFB-7B80-45C7-9D36-E82EFFB287BA}"/>
                </a:ext>
              </a:extLst>
            </p:cNvPr>
            <p:cNvSpPr/>
            <p:nvPr/>
          </p:nvSpPr>
          <p:spPr>
            <a:xfrm>
              <a:off x="883404" y="3487119"/>
              <a:ext cx="4215539" cy="2448732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মনিকা রানী দাশ </a:t>
              </a:r>
            </a:p>
            <a:p>
              <a:pPr algn="ctr"/>
              <a:r>
                <a:rPr lang="bn-IN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 </a:t>
              </a:r>
            </a:p>
            <a:p>
              <a:pPr algn="ctr"/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ডাঃ বসন্তকুমার আচার্য্য সপ্রাবি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bn-IN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বানিয়াচং,হবিগঞ্জ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A2D962-CBBF-4CD8-81B9-52461F8F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7028" y="961487"/>
              <a:ext cx="2148511" cy="2502384"/>
            </a:xfrm>
            <a:prstGeom prst="ellipse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F2FBD5-74B6-43E4-BC88-25C47FB86063}"/>
              </a:ext>
            </a:extLst>
          </p:cNvPr>
          <p:cNvGrpSpPr/>
          <p:nvPr/>
        </p:nvGrpSpPr>
        <p:grpSpPr>
          <a:xfrm>
            <a:off x="6927742" y="929898"/>
            <a:ext cx="4494508" cy="5098943"/>
            <a:chOff x="6927742" y="929898"/>
            <a:chExt cx="4494508" cy="5098943"/>
          </a:xfrm>
        </p:grpSpPr>
        <p:sp>
          <p:nvSpPr>
            <p:cNvPr id="2" name="Rectangle: Diagonal Corners Rounded 1">
              <a:extLst>
                <a:ext uri="{FF2B5EF4-FFF2-40B4-BE49-F238E27FC236}">
                  <a16:creationId xmlns:a16="http://schemas.microsoft.com/office/drawing/2014/main" id="{7ACC4891-5280-4F43-8085-7ED74F2AC499}"/>
                </a:ext>
              </a:extLst>
            </p:cNvPr>
            <p:cNvSpPr/>
            <p:nvPr/>
          </p:nvSpPr>
          <p:spPr>
            <a:xfrm>
              <a:off x="6927742" y="3471621"/>
              <a:ext cx="4494508" cy="2557220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বাংলা </a:t>
              </a:r>
            </a:p>
            <a:p>
              <a:pPr algn="ctr"/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২য় </a:t>
              </a:r>
            </a:p>
            <a:p>
              <a:pPr algn="ctr"/>
              <a:r>
                <a:rPr lang="bn-IN" sz="24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 </a:t>
              </a:r>
              <a:r>
                <a:rPr lang="bn-IN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নানা রঙের ফুলফল</a:t>
              </a:r>
            </a:p>
            <a:p>
              <a:pPr algn="ctr"/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bn-IN" sz="24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আমাদের_______কাশফুল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8BF978-3A66-4BC5-85BB-C1B93067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5788" y="929898"/>
              <a:ext cx="2133880" cy="24929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7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22D625-AE30-4ED1-9FFC-C5A8AB4DF2C8}"/>
              </a:ext>
            </a:extLst>
          </p:cNvPr>
          <p:cNvSpPr txBox="1"/>
          <p:nvPr/>
        </p:nvSpPr>
        <p:spPr>
          <a:xfrm>
            <a:off x="3285641" y="743919"/>
            <a:ext cx="571887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35584-C4F3-4864-AD96-5A2530A80294}"/>
              </a:ext>
            </a:extLst>
          </p:cNvPr>
          <p:cNvSpPr txBox="1"/>
          <p:nvPr/>
        </p:nvSpPr>
        <p:spPr>
          <a:xfrm>
            <a:off x="3688597" y="2526224"/>
            <a:ext cx="787313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লাল ফুলের নাম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E46BF-DA6A-4D71-82C6-98604D3E318C}"/>
              </a:ext>
            </a:extLst>
          </p:cNvPr>
          <p:cNvSpPr txBox="1"/>
          <p:nvPr/>
        </p:nvSpPr>
        <p:spPr>
          <a:xfrm>
            <a:off x="3781586" y="4370521"/>
            <a:ext cx="779564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সাদা ফুলের নাম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FA629-9953-45B9-B6DA-34A39760F30B}"/>
              </a:ext>
            </a:extLst>
          </p:cNvPr>
          <p:cNvSpPr txBox="1"/>
          <p:nvPr/>
        </p:nvSpPr>
        <p:spPr>
          <a:xfrm>
            <a:off x="821410" y="4370522"/>
            <a:ext cx="2696705" cy="7694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91DBE-985C-4558-BC44-8B5416913061}"/>
              </a:ext>
            </a:extLst>
          </p:cNvPr>
          <p:cNvSpPr txBox="1"/>
          <p:nvPr/>
        </p:nvSpPr>
        <p:spPr>
          <a:xfrm>
            <a:off x="790415" y="2510726"/>
            <a:ext cx="265021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দলঃ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63DCE-535F-4B62-B114-E9AFE610F9C0}"/>
              </a:ext>
            </a:extLst>
          </p:cNvPr>
          <p:cNvSpPr txBox="1"/>
          <p:nvPr/>
        </p:nvSpPr>
        <p:spPr>
          <a:xfrm>
            <a:off x="681925" y="883404"/>
            <a:ext cx="1095730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 রয়েছে এমন ফুল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CDE48F-7430-4C3D-8B26-9354EAB7FCA1}"/>
              </a:ext>
            </a:extLst>
          </p:cNvPr>
          <p:cNvGrpSpPr/>
          <p:nvPr/>
        </p:nvGrpSpPr>
        <p:grpSpPr>
          <a:xfrm>
            <a:off x="1038386" y="1596326"/>
            <a:ext cx="2169760" cy="2092270"/>
            <a:chOff x="1038386" y="1704814"/>
            <a:chExt cx="2169760" cy="2092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67916E-C237-449C-A1A2-BA9E0EA33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8386" y="2169763"/>
              <a:ext cx="2169760" cy="1627321"/>
            </a:xfrm>
            <a:prstGeom prst="ellipse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67FAFE-3E29-4601-8262-0675BCFC3A1D}"/>
                </a:ext>
              </a:extLst>
            </p:cNvPr>
            <p:cNvSpPr txBox="1"/>
            <p:nvPr/>
          </p:nvSpPr>
          <p:spPr>
            <a:xfrm>
              <a:off x="1131376" y="1704814"/>
              <a:ext cx="1906291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দোলনচাঁপা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D66E4B-95C5-43D2-8AF9-E3BA9117563D}"/>
              </a:ext>
            </a:extLst>
          </p:cNvPr>
          <p:cNvGrpSpPr/>
          <p:nvPr/>
        </p:nvGrpSpPr>
        <p:grpSpPr>
          <a:xfrm>
            <a:off x="3841016" y="1627322"/>
            <a:ext cx="2358305" cy="2154267"/>
            <a:chOff x="3810019" y="1813302"/>
            <a:chExt cx="2358305" cy="21542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3B96A2-2365-4C4D-B716-E8206CCA8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53" t="12713" r="17357" b="12962"/>
            <a:stretch/>
          </p:blipFill>
          <p:spPr>
            <a:xfrm>
              <a:off x="3810019" y="2324746"/>
              <a:ext cx="2358305" cy="1642823"/>
            </a:xfrm>
            <a:prstGeom prst="ellipse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627DD5-6962-4F26-90A3-2AE55CA2874F}"/>
                </a:ext>
              </a:extLst>
            </p:cNvPr>
            <p:cNvSpPr txBox="1"/>
            <p:nvPr/>
          </p:nvSpPr>
          <p:spPr>
            <a:xfrm>
              <a:off x="4060557" y="1813302"/>
              <a:ext cx="1813301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গোলাপ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75C1CB-A49B-4FBB-AF1C-98F792D44CD0}"/>
              </a:ext>
            </a:extLst>
          </p:cNvPr>
          <p:cNvGrpSpPr/>
          <p:nvPr/>
        </p:nvGrpSpPr>
        <p:grpSpPr>
          <a:xfrm>
            <a:off x="6400800" y="1627322"/>
            <a:ext cx="2205522" cy="2192687"/>
            <a:chOff x="6400800" y="1828800"/>
            <a:chExt cx="2205522" cy="21926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884A48-057B-407E-A8D6-197F7AC0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2339455"/>
              <a:ext cx="2205522" cy="1682032"/>
            </a:xfrm>
            <a:prstGeom prst="ellipse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B526D0-4F70-4E5B-9CB2-04D3AB4CC99E}"/>
                </a:ext>
              </a:extLst>
            </p:cNvPr>
            <p:cNvSpPr txBox="1"/>
            <p:nvPr/>
          </p:nvSpPr>
          <p:spPr>
            <a:xfrm>
              <a:off x="6757262" y="1828800"/>
              <a:ext cx="1549830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শিউলি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72B983-88DF-4B16-BF0B-422FAE8F23AF}"/>
              </a:ext>
            </a:extLst>
          </p:cNvPr>
          <p:cNvGrpSpPr/>
          <p:nvPr/>
        </p:nvGrpSpPr>
        <p:grpSpPr>
          <a:xfrm>
            <a:off x="8963187" y="1658319"/>
            <a:ext cx="2252418" cy="2185260"/>
            <a:chOff x="8947688" y="1766807"/>
            <a:chExt cx="2252418" cy="21852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B9FCB8-6C86-4F6A-8E81-C6A54EB94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7688" y="2262753"/>
              <a:ext cx="2252418" cy="1689314"/>
            </a:xfrm>
            <a:prstGeom prst="ellipse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AEB07F-419A-46AE-A796-EAD5AC100323}"/>
                </a:ext>
              </a:extLst>
            </p:cNvPr>
            <p:cNvSpPr txBox="1"/>
            <p:nvPr/>
          </p:nvSpPr>
          <p:spPr>
            <a:xfrm>
              <a:off x="9082008" y="1766807"/>
              <a:ext cx="1813301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হাসনাহেনা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521E83-6DF1-4CE9-8E1E-8038F5524A6A}"/>
              </a:ext>
            </a:extLst>
          </p:cNvPr>
          <p:cNvGrpSpPr/>
          <p:nvPr/>
        </p:nvGrpSpPr>
        <p:grpSpPr>
          <a:xfrm>
            <a:off x="947709" y="3859077"/>
            <a:ext cx="2298177" cy="2166479"/>
            <a:chOff x="932211" y="3874575"/>
            <a:chExt cx="2298177" cy="21664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B8B703-0CB0-4EA6-9BAE-21C97B9B4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11" y="3874575"/>
              <a:ext cx="2298177" cy="1720311"/>
            </a:xfrm>
            <a:prstGeom prst="ellipse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CBE736-43B5-4C93-82E3-19FD9BA85892}"/>
                </a:ext>
              </a:extLst>
            </p:cNvPr>
            <p:cNvSpPr txBox="1"/>
            <p:nvPr/>
          </p:nvSpPr>
          <p:spPr>
            <a:xfrm>
              <a:off x="1162373" y="5579389"/>
              <a:ext cx="179780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গন্ধরাজ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CAF06E-EA1C-416E-A4D9-C6FC6CEB4882}"/>
              </a:ext>
            </a:extLst>
          </p:cNvPr>
          <p:cNvGrpSpPr/>
          <p:nvPr/>
        </p:nvGrpSpPr>
        <p:grpSpPr>
          <a:xfrm>
            <a:off x="3859078" y="3987800"/>
            <a:ext cx="2231755" cy="2161743"/>
            <a:chOff x="3859078" y="3987800"/>
            <a:chExt cx="2231755" cy="21617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5304EB-BCCE-4FC6-B342-83AAAEB3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9078" y="3987800"/>
              <a:ext cx="2231755" cy="1684578"/>
            </a:xfrm>
            <a:prstGeom prst="ellipse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56FAA8-FC7D-4E1C-B8E9-1AF753C84C37}"/>
                </a:ext>
              </a:extLst>
            </p:cNvPr>
            <p:cNvSpPr txBox="1"/>
            <p:nvPr/>
          </p:nvSpPr>
          <p:spPr>
            <a:xfrm>
              <a:off x="4029559" y="5687878"/>
              <a:ext cx="1875295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F0FC24-D23C-46CE-94E4-D3E88B490FB6}"/>
              </a:ext>
            </a:extLst>
          </p:cNvPr>
          <p:cNvGrpSpPr/>
          <p:nvPr/>
        </p:nvGrpSpPr>
        <p:grpSpPr>
          <a:xfrm>
            <a:off x="6523698" y="3874577"/>
            <a:ext cx="2310337" cy="2197475"/>
            <a:chOff x="6523698" y="3874577"/>
            <a:chExt cx="2310337" cy="2197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91F0AE-9C32-4AED-A6D3-1A67D327F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3698" y="3874577"/>
              <a:ext cx="2310337" cy="1722005"/>
            </a:xfrm>
            <a:prstGeom prst="ellipse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32CEE6-5188-40F5-9525-60DEAF96B243}"/>
                </a:ext>
              </a:extLst>
            </p:cNvPr>
            <p:cNvSpPr txBox="1"/>
            <p:nvPr/>
          </p:nvSpPr>
          <p:spPr>
            <a:xfrm>
              <a:off x="6679770" y="5610387"/>
              <a:ext cx="198378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রজনীগন্ধা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A10C0C-9759-4C31-8725-B7D4B3AB0188}"/>
              </a:ext>
            </a:extLst>
          </p:cNvPr>
          <p:cNvGrpSpPr/>
          <p:nvPr/>
        </p:nvGrpSpPr>
        <p:grpSpPr>
          <a:xfrm>
            <a:off x="9128502" y="3919925"/>
            <a:ext cx="2262753" cy="2183123"/>
            <a:chOff x="9128502" y="3919925"/>
            <a:chExt cx="2262753" cy="21831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AC799A-1F83-405F-AB9B-8F526703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28502" y="3919925"/>
              <a:ext cx="2262753" cy="1688362"/>
            </a:xfrm>
            <a:prstGeom prst="ellipse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435239-FA00-471B-95EE-1A5F08D7C297}"/>
                </a:ext>
              </a:extLst>
            </p:cNvPr>
            <p:cNvSpPr txBox="1"/>
            <p:nvPr/>
          </p:nvSpPr>
          <p:spPr>
            <a:xfrm>
              <a:off x="9360976" y="5641383"/>
              <a:ext cx="1828800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কামিনী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1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FBC2A-16DF-40A6-A43A-B80C7F74150B}"/>
              </a:ext>
            </a:extLst>
          </p:cNvPr>
          <p:cNvSpPr txBox="1"/>
          <p:nvPr/>
        </p:nvSpPr>
        <p:spPr>
          <a:xfrm>
            <a:off x="650930" y="712922"/>
            <a:ext cx="1084881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লাল রঙের ফুল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E6D493-95DB-49A8-BAD3-ED134C5B968A}"/>
              </a:ext>
            </a:extLst>
          </p:cNvPr>
          <p:cNvGrpSpPr/>
          <p:nvPr/>
        </p:nvGrpSpPr>
        <p:grpSpPr>
          <a:xfrm>
            <a:off x="669979" y="4029560"/>
            <a:ext cx="5157383" cy="2143610"/>
            <a:chOff x="685477" y="4014062"/>
            <a:chExt cx="5157383" cy="21436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E91257-1A61-4679-AC54-91E41F2B2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477" y="4014062"/>
              <a:ext cx="3572684" cy="2143610"/>
            </a:xfrm>
            <a:prstGeom prst="round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3EEC5A-F71D-4475-B278-515370796B4A}"/>
                </a:ext>
              </a:extLst>
            </p:cNvPr>
            <p:cNvSpPr txBox="1"/>
            <p:nvPr/>
          </p:nvSpPr>
          <p:spPr>
            <a:xfrm>
              <a:off x="4262033" y="4912963"/>
              <a:ext cx="1580827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শিমুল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E99E7B-210E-46E8-90D3-011A1852838A}"/>
              </a:ext>
            </a:extLst>
          </p:cNvPr>
          <p:cNvGrpSpPr/>
          <p:nvPr/>
        </p:nvGrpSpPr>
        <p:grpSpPr>
          <a:xfrm>
            <a:off x="6276814" y="1611824"/>
            <a:ext cx="5222929" cy="2193736"/>
            <a:chOff x="6245817" y="1642821"/>
            <a:chExt cx="5222929" cy="21937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931DA3-7035-41BB-A05C-BE9B842E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245817" y="1642821"/>
              <a:ext cx="3626765" cy="2193736"/>
            </a:xfrm>
            <a:prstGeom prst="round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165B27-44FD-4CED-96F8-2346ADDBAD8C}"/>
                </a:ext>
              </a:extLst>
            </p:cNvPr>
            <p:cNvSpPr txBox="1"/>
            <p:nvPr/>
          </p:nvSpPr>
          <p:spPr>
            <a:xfrm>
              <a:off x="9872420" y="2557221"/>
              <a:ext cx="1596326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কৃষ্ণচূড়া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F87D7-1444-4275-8350-216EB80D3217}"/>
              </a:ext>
            </a:extLst>
          </p:cNvPr>
          <p:cNvGrpSpPr/>
          <p:nvPr/>
        </p:nvGrpSpPr>
        <p:grpSpPr>
          <a:xfrm>
            <a:off x="6540284" y="3957279"/>
            <a:ext cx="5036950" cy="2164551"/>
            <a:chOff x="6524786" y="3926283"/>
            <a:chExt cx="5036950" cy="21645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3B574C-B4F7-4EB5-A3D1-441EBB69B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4617" y="3926283"/>
              <a:ext cx="3487119" cy="2164551"/>
            </a:xfrm>
            <a:prstGeom prst="round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F9986F-4073-4F16-97D1-34D36149342D}"/>
                </a:ext>
              </a:extLst>
            </p:cNvPr>
            <p:cNvSpPr txBox="1"/>
            <p:nvPr/>
          </p:nvSpPr>
          <p:spPr>
            <a:xfrm>
              <a:off x="6524786" y="4912963"/>
              <a:ext cx="1596326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পলাশ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E3A51B-DCB3-4236-8413-98D0EC3C2DE5}"/>
              </a:ext>
            </a:extLst>
          </p:cNvPr>
          <p:cNvGrpSpPr/>
          <p:nvPr/>
        </p:nvGrpSpPr>
        <p:grpSpPr>
          <a:xfrm>
            <a:off x="636498" y="1534065"/>
            <a:ext cx="5005953" cy="2479729"/>
            <a:chOff x="588936" y="1534332"/>
            <a:chExt cx="5005953" cy="24797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7EBA47-15F4-4AD8-9EC4-178E8604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6773" y="1534332"/>
              <a:ext cx="3518116" cy="2479729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630D4-B44D-432B-88D0-FF6919CA2C59}"/>
                </a:ext>
              </a:extLst>
            </p:cNvPr>
            <p:cNvSpPr txBox="1"/>
            <p:nvPr/>
          </p:nvSpPr>
          <p:spPr>
            <a:xfrm>
              <a:off x="588936" y="2138766"/>
              <a:ext cx="1456840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জবা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2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A8E9B-0DF4-40C3-8896-81187B7D8DA4}"/>
              </a:ext>
            </a:extLst>
          </p:cNvPr>
          <p:cNvSpPr txBox="1"/>
          <p:nvPr/>
        </p:nvSpPr>
        <p:spPr>
          <a:xfrm>
            <a:off x="3673098" y="774915"/>
            <a:ext cx="451000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0795-65D9-49ED-BE23-B8296BE8F636}"/>
              </a:ext>
            </a:extLst>
          </p:cNvPr>
          <p:cNvSpPr txBox="1"/>
          <p:nvPr/>
        </p:nvSpPr>
        <p:spPr>
          <a:xfrm>
            <a:off x="666427" y="2510726"/>
            <a:ext cx="1087981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ফুল সম্পর্কে দুটি বাক্য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9BB0E-342E-46DF-A6F0-CFB5A9A709FB}"/>
              </a:ext>
            </a:extLst>
          </p:cNvPr>
          <p:cNvSpPr txBox="1"/>
          <p:nvPr/>
        </p:nvSpPr>
        <p:spPr>
          <a:xfrm>
            <a:off x="650929" y="4339527"/>
            <a:ext cx="108798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ফুল সম্পর্কে দুটি বাক্য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8B88F1-3D16-47C8-93DB-CC8B5D31B81E}"/>
              </a:ext>
            </a:extLst>
          </p:cNvPr>
          <p:cNvSpPr txBox="1"/>
          <p:nvPr/>
        </p:nvSpPr>
        <p:spPr>
          <a:xfrm>
            <a:off x="635431" y="867905"/>
            <a:ext cx="108798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সংযোগঃ                                        পৃষ্ঠাঃ ২৮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135D6-79A1-44FC-9668-8CE0869D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80" y="1611823"/>
            <a:ext cx="6159402" cy="3332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B98C7-6B12-4C70-9978-F94D5EFD9047}"/>
              </a:ext>
            </a:extLst>
          </p:cNvPr>
          <p:cNvSpPr txBox="1"/>
          <p:nvPr/>
        </p:nvSpPr>
        <p:spPr>
          <a:xfrm>
            <a:off x="743919" y="5253925"/>
            <a:ext cx="289818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EFD7E-984F-472D-A510-3387CE0FDE9D}"/>
              </a:ext>
            </a:extLst>
          </p:cNvPr>
          <p:cNvSpPr txBox="1"/>
          <p:nvPr/>
        </p:nvSpPr>
        <p:spPr>
          <a:xfrm>
            <a:off x="4835471" y="5315918"/>
            <a:ext cx="27896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সরবপাঠ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C35D5-44B3-4031-83D8-24A8117FEF70}"/>
              </a:ext>
            </a:extLst>
          </p:cNvPr>
          <p:cNvSpPr txBox="1"/>
          <p:nvPr/>
        </p:nvSpPr>
        <p:spPr>
          <a:xfrm>
            <a:off x="8896027" y="5331418"/>
            <a:ext cx="263471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নীরবপাঠ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163A86-86F0-482D-BDF4-7275B73B7539}"/>
              </a:ext>
            </a:extLst>
          </p:cNvPr>
          <p:cNvSpPr txBox="1"/>
          <p:nvPr/>
        </p:nvSpPr>
        <p:spPr>
          <a:xfrm>
            <a:off x="650929" y="914400"/>
            <a:ext cx="1084881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জেনে নেই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8FF9-2FAF-4DD9-BC90-3C5BB7628454}"/>
              </a:ext>
            </a:extLst>
          </p:cNvPr>
          <p:cNvSpPr txBox="1"/>
          <p:nvPr/>
        </p:nvSpPr>
        <p:spPr>
          <a:xfrm>
            <a:off x="836910" y="2123269"/>
            <a:ext cx="223175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চূড়া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F110F-3E6C-406F-9A1D-0017446A57DB}"/>
              </a:ext>
            </a:extLst>
          </p:cNvPr>
          <p:cNvSpPr txBox="1"/>
          <p:nvPr/>
        </p:nvSpPr>
        <p:spPr>
          <a:xfrm>
            <a:off x="805912" y="3533614"/>
            <a:ext cx="216976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25E87-21C0-46E3-8E97-4AE426D3A57A}"/>
              </a:ext>
            </a:extLst>
          </p:cNvPr>
          <p:cNvSpPr txBox="1"/>
          <p:nvPr/>
        </p:nvSpPr>
        <p:spPr>
          <a:xfrm>
            <a:off x="805911" y="4819974"/>
            <a:ext cx="230924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D405A-A383-4A12-8071-C93FD020A56A}"/>
              </a:ext>
            </a:extLst>
          </p:cNvPr>
          <p:cNvSpPr/>
          <p:nvPr/>
        </p:nvSpPr>
        <p:spPr>
          <a:xfrm>
            <a:off x="3270141" y="2200758"/>
            <a:ext cx="960895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CF8C8-D22E-4092-AC2F-26841FB38CC9}"/>
              </a:ext>
            </a:extLst>
          </p:cNvPr>
          <p:cNvSpPr/>
          <p:nvPr/>
        </p:nvSpPr>
        <p:spPr>
          <a:xfrm>
            <a:off x="3223647" y="3564610"/>
            <a:ext cx="914400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E8A65-776E-4F15-AD41-ADA5F48734ED}"/>
              </a:ext>
            </a:extLst>
          </p:cNvPr>
          <p:cNvSpPr/>
          <p:nvPr/>
        </p:nvSpPr>
        <p:spPr>
          <a:xfrm>
            <a:off x="3264180" y="4866467"/>
            <a:ext cx="951359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F2161-B892-4A0A-993F-F20774B00D79}"/>
              </a:ext>
            </a:extLst>
          </p:cNvPr>
          <p:cNvSpPr txBox="1"/>
          <p:nvPr/>
        </p:nvSpPr>
        <p:spPr>
          <a:xfrm>
            <a:off x="4525505" y="2231757"/>
            <a:ext cx="88340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0CA4C-B48F-436D-9F45-5FE31F9371CB}"/>
              </a:ext>
            </a:extLst>
          </p:cNvPr>
          <p:cNvSpPr txBox="1"/>
          <p:nvPr/>
        </p:nvSpPr>
        <p:spPr>
          <a:xfrm>
            <a:off x="5532895" y="2231756"/>
            <a:ext cx="7904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5B97E-1618-4A75-91E9-5592D3132D88}"/>
              </a:ext>
            </a:extLst>
          </p:cNvPr>
          <p:cNvSpPr txBox="1"/>
          <p:nvPr/>
        </p:nvSpPr>
        <p:spPr>
          <a:xfrm>
            <a:off x="6524786" y="2262753"/>
            <a:ext cx="105388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উষ্ণ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86543-0615-48AA-AAF5-3CD22D22A5BA}"/>
              </a:ext>
            </a:extLst>
          </p:cNvPr>
          <p:cNvSpPr txBox="1"/>
          <p:nvPr/>
        </p:nvSpPr>
        <p:spPr>
          <a:xfrm>
            <a:off x="4541003" y="3564610"/>
            <a:ext cx="83690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1F22B-7D2D-4463-9BA7-3D3834919091}"/>
              </a:ext>
            </a:extLst>
          </p:cNvPr>
          <p:cNvSpPr txBox="1"/>
          <p:nvPr/>
        </p:nvSpPr>
        <p:spPr>
          <a:xfrm>
            <a:off x="5501898" y="3564610"/>
            <a:ext cx="79041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BFFA6-888D-463F-A779-02987FC60379}"/>
              </a:ext>
            </a:extLst>
          </p:cNvPr>
          <p:cNvSpPr txBox="1"/>
          <p:nvPr/>
        </p:nvSpPr>
        <p:spPr>
          <a:xfrm>
            <a:off x="6586780" y="3595607"/>
            <a:ext cx="102288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B9631-F896-425F-B75A-0A98992D38C5}"/>
              </a:ext>
            </a:extLst>
          </p:cNvPr>
          <p:cNvSpPr txBox="1"/>
          <p:nvPr/>
        </p:nvSpPr>
        <p:spPr>
          <a:xfrm>
            <a:off x="4572000" y="4897464"/>
            <a:ext cx="7904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3406EC-0287-45C0-B7D6-00E88AB94903}"/>
              </a:ext>
            </a:extLst>
          </p:cNvPr>
          <p:cNvSpPr txBox="1"/>
          <p:nvPr/>
        </p:nvSpPr>
        <p:spPr>
          <a:xfrm>
            <a:off x="5656881" y="4897464"/>
            <a:ext cx="71292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8529F-0B32-4B34-B5A8-E8864B4C7907}"/>
              </a:ext>
            </a:extLst>
          </p:cNvPr>
          <p:cNvSpPr txBox="1"/>
          <p:nvPr/>
        </p:nvSpPr>
        <p:spPr>
          <a:xfrm>
            <a:off x="6664271" y="4959458"/>
            <a:ext cx="9298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শান্ত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0519C-FB31-476F-BD50-D531833385E4}"/>
              </a:ext>
            </a:extLst>
          </p:cNvPr>
          <p:cNvSpPr txBox="1"/>
          <p:nvPr/>
        </p:nvSpPr>
        <p:spPr>
          <a:xfrm>
            <a:off x="883403" y="1239864"/>
            <a:ext cx="10399363" cy="7694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EF0BA-D13C-48D3-9D32-CC07F3CF2261}"/>
              </a:ext>
            </a:extLst>
          </p:cNvPr>
          <p:cNvSpPr txBox="1"/>
          <p:nvPr/>
        </p:nvSpPr>
        <p:spPr>
          <a:xfrm>
            <a:off x="945397" y="2867187"/>
            <a:ext cx="10399363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উত্তরগুলো বল ও লিখ।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সুগন্ধি ফুল কী কি?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খ।ফুল কী কাজে লাগে?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গ।ফুল কী তোমার ভালো লাগে? কেন ভালো লাগে?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5CD91-E83C-476F-B406-FB06CF67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98" y="2123268"/>
            <a:ext cx="5997844" cy="2820692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2B250-23F5-4C0C-ADBC-F44076BE9EE6}"/>
              </a:ext>
            </a:extLst>
          </p:cNvPr>
          <p:cNvSpPr txBox="1"/>
          <p:nvPr/>
        </p:nvSpPr>
        <p:spPr>
          <a:xfrm>
            <a:off x="588937" y="1022888"/>
            <a:ext cx="1094180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87E1B-D01F-44E0-8821-C3D41562185B}"/>
              </a:ext>
            </a:extLst>
          </p:cNvPr>
          <p:cNvSpPr txBox="1"/>
          <p:nvPr/>
        </p:nvSpPr>
        <p:spPr>
          <a:xfrm>
            <a:off x="588936" y="5083444"/>
            <a:ext cx="10972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ভালো লাগে এমন একটি ফুল সম্পর্কে তিনটি বাক্য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28B32-A01D-40BD-86C5-6F2F2993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9" y="666858"/>
            <a:ext cx="10771321" cy="44165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3AB0D4-0185-4D92-8341-C2527AD493AF}"/>
              </a:ext>
            </a:extLst>
          </p:cNvPr>
          <p:cNvSpPr/>
          <p:nvPr/>
        </p:nvSpPr>
        <p:spPr>
          <a:xfrm>
            <a:off x="588937" y="5191932"/>
            <a:ext cx="2774196" cy="9918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B242D5-5847-489E-A51F-E667C7640542}"/>
              </a:ext>
            </a:extLst>
          </p:cNvPr>
          <p:cNvSpPr/>
          <p:nvPr/>
        </p:nvSpPr>
        <p:spPr>
          <a:xfrm>
            <a:off x="3347635" y="5176433"/>
            <a:ext cx="2774196" cy="9918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89801D-F60B-4733-9E74-3EDA924B7065}"/>
              </a:ext>
            </a:extLst>
          </p:cNvPr>
          <p:cNvSpPr/>
          <p:nvPr/>
        </p:nvSpPr>
        <p:spPr>
          <a:xfrm>
            <a:off x="6090836" y="5207431"/>
            <a:ext cx="2774196" cy="9918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51051D-2C79-4425-9C8C-82AAE83BB4AD}"/>
              </a:ext>
            </a:extLst>
          </p:cNvPr>
          <p:cNvSpPr/>
          <p:nvPr/>
        </p:nvSpPr>
        <p:spPr>
          <a:xfrm>
            <a:off x="8818537" y="5176434"/>
            <a:ext cx="2789693" cy="9918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3CBF9-B77A-446F-8545-6D15357FFF94}"/>
              </a:ext>
            </a:extLst>
          </p:cNvPr>
          <p:cNvSpPr txBox="1"/>
          <p:nvPr/>
        </p:nvSpPr>
        <p:spPr>
          <a:xfrm>
            <a:off x="4308529" y="883404"/>
            <a:ext cx="30376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2D4CE-6204-414E-933E-021849E6555E}"/>
              </a:ext>
            </a:extLst>
          </p:cNvPr>
          <p:cNvSpPr txBox="1"/>
          <p:nvPr/>
        </p:nvSpPr>
        <p:spPr>
          <a:xfrm>
            <a:off x="805912" y="2154264"/>
            <a:ext cx="10647335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১.১.১। যুক্তবর্ণের ধ্বনি শুনে বুঝতে পারবে           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১.১.১। যুক্তবর্ণের ধ্বনি স্পষ্ঠ ও শুদ্ধভাবে বলতে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১.৩.২।কোন বিষয়ে প্রশ্ন করতে ও উত্তর দিতে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১.২.১।ছোট ছোট বাক্য শুনে বুঝতে পারবে।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2.5.2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।বিভিন্ন বিষয় বর্ণনা করতে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১.৩.১।নির্দেশনা শুনে পালন করতে পারবে।                  ২.৬.১।পরিচিত ফুল সম্পর্কে বলতে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১.৩.২।অনুরোধ শুনে পালন করতে পারবে।                   ২.৬.৩। পরিচিত রঙ সম্পর্কে বলতে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১.৩.৩।প্রশ্ন শুনে বুঝতে পারবে।                                  ৪.১.১।অধিত বিষয় সম্পর্কে অনুভূতি ব্যক্ত করতে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৩.১.২। বর্ণনা শুনে বুঝতে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৩.২.১। পরিচিত ফুল সম্পর্কে শুনে বুঝতে পারবে।          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১.৪.১।যুক্তব্যঞ্জন ভেঙ্গে লিখতে পারবে।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৩.২.৩। পরিচিত রঙ সম্পর্কে শুনে বুঝতে পারবে।                   ২.৪.১।পরিচিত ফুল সম্পর্কে লিখতে পারবে।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86D37C-07FD-4D0E-8F9F-FDE69170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" y="1893374"/>
            <a:ext cx="6695268" cy="4184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597BC-11BB-4EF2-ADFA-760E07E377C9}"/>
              </a:ext>
            </a:extLst>
          </p:cNvPr>
          <p:cNvSpPr txBox="1"/>
          <p:nvPr/>
        </p:nvSpPr>
        <p:spPr>
          <a:xfrm>
            <a:off x="650929" y="976393"/>
            <a:ext cx="109108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1EACD-1B70-432C-867E-64AAD8861ADB}"/>
              </a:ext>
            </a:extLst>
          </p:cNvPr>
          <p:cNvSpPr txBox="1"/>
          <p:nvPr/>
        </p:nvSpPr>
        <p:spPr>
          <a:xfrm>
            <a:off x="7532176" y="2479729"/>
            <a:ext cx="398306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530A4-CB33-4352-8ACB-48705162365A}"/>
              </a:ext>
            </a:extLst>
          </p:cNvPr>
          <p:cNvSpPr txBox="1"/>
          <p:nvPr/>
        </p:nvSpPr>
        <p:spPr>
          <a:xfrm>
            <a:off x="7532176" y="4355024"/>
            <a:ext cx="399856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নানা রঙের  ফুল সম্পর্কে জানব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1C30E-8362-4F58-B6F5-307D0CE8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78" y="697424"/>
            <a:ext cx="3165728" cy="2371241"/>
          </a:xfrm>
          <a:prstGeom prst="star8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AE186A-5035-4EED-806D-2B09D9A4B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886" y="3533612"/>
            <a:ext cx="3130656" cy="2347992"/>
          </a:xfrm>
          <a:prstGeom prst="star8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E6893-A9FD-44F0-83C4-FB0B72D69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11" y="573437"/>
            <a:ext cx="3144623" cy="2631931"/>
          </a:xfrm>
          <a:prstGeom prst="star8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0B4BB-55DF-4990-9947-99F0AE268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293" y="3436506"/>
            <a:ext cx="3204114" cy="2592333"/>
          </a:xfrm>
          <a:prstGeom prst="star8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33DBAA-8B30-41D8-9C51-CC09A0D2A02C}"/>
              </a:ext>
            </a:extLst>
          </p:cNvPr>
          <p:cNvSpPr txBox="1"/>
          <p:nvPr/>
        </p:nvSpPr>
        <p:spPr>
          <a:xfrm>
            <a:off x="666427" y="945397"/>
            <a:ext cx="2123268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E1DDB-BDD2-4F95-BE8C-2E61FE0883EC}"/>
              </a:ext>
            </a:extLst>
          </p:cNvPr>
          <p:cNvSpPr txBox="1"/>
          <p:nvPr/>
        </p:nvSpPr>
        <p:spPr>
          <a:xfrm>
            <a:off x="9717437" y="1084881"/>
            <a:ext cx="1859797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মোরগের ঝুঁট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BA8D3-BC5D-4D02-B461-F27E0C4C8B18}"/>
              </a:ext>
            </a:extLst>
          </p:cNvPr>
          <p:cNvSpPr txBox="1"/>
          <p:nvPr/>
        </p:nvSpPr>
        <p:spPr>
          <a:xfrm>
            <a:off x="728421" y="5300420"/>
            <a:ext cx="2076771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8B20A-CBC4-4222-BC5B-2A01A1EDF785}"/>
              </a:ext>
            </a:extLst>
          </p:cNvPr>
          <p:cNvSpPr txBox="1"/>
          <p:nvPr/>
        </p:nvSpPr>
        <p:spPr>
          <a:xfrm>
            <a:off x="9841424" y="5005953"/>
            <a:ext cx="1689315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টগর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2C40D-80DD-4036-87C0-50272AC1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1" y="1421601"/>
            <a:ext cx="2795104" cy="2988314"/>
          </a:xfrm>
          <a:prstGeom prst="star7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07498-90AB-4A1D-A1A3-4D7ADC894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32" y="1472339"/>
            <a:ext cx="2701029" cy="2905932"/>
          </a:xfrm>
          <a:prstGeom prst="star7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AF410-4A04-43FF-AB01-CABDCC453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40" y="1441342"/>
            <a:ext cx="2681188" cy="2944677"/>
          </a:xfrm>
          <a:prstGeom prst="star7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8FF7B-6AB9-4B13-9C59-D6654A0896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30" t="-2712" r="29339" b="2712"/>
          <a:stretch/>
        </p:blipFill>
        <p:spPr>
          <a:xfrm>
            <a:off x="9035512" y="1394848"/>
            <a:ext cx="2510725" cy="2944678"/>
          </a:xfrm>
          <a:prstGeom prst="star7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08A7C-C72D-420F-8B2D-200E8AD60D26}"/>
              </a:ext>
            </a:extLst>
          </p:cNvPr>
          <p:cNvSpPr txBox="1"/>
          <p:nvPr/>
        </p:nvSpPr>
        <p:spPr>
          <a:xfrm>
            <a:off x="1038387" y="4448013"/>
            <a:ext cx="1859797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BA359-AF80-4437-AE9F-F553B176E87B}"/>
              </a:ext>
            </a:extLst>
          </p:cNvPr>
          <p:cNvSpPr txBox="1"/>
          <p:nvPr/>
        </p:nvSpPr>
        <p:spPr>
          <a:xfrm>
            <a:off x="3766088" y="4463512"/>
            <a:ext cx="1844298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অপরাজিতা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0C2BD-DD49-4D60-A9FC-328AE4B91183}"/>
              </a:ext>
            </a:extLst>
          </p:cNvPr>
          <p:cNvSpPr txBox="1"/>
          <p:nvPr/>
        </p:nvSpPr>
        <p:spPr>
          <a:xfrm>
            <a:off x="6741763" y="4417017"/>
            <a:ext cx="1797803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শিউলি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17ED6-EC7A-4EDF-A3E9-77B5D92DF047}"/>
              </a:ext>
            </a:extLst>
          </p:cNvPr>
          <p:cNvSpPr txBox="1"/>
          <p:nvPr/>
        </p:nvSpPr>
        <p:spPr>
          <a:xfrm>
            <a:off x="9515959" y="4386020"/>
            <a:ext cx="1720312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16F23-FB07-4DF2-BBDC-F88B11F2C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25" y="532188"/>
            <a:ext cx="3509075" cy="2629467"/>
          </a:xfrm>
          <a:prstGeom prst="flowChartDecisi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A8F69-C7DE-43F6-B1A9-2C2A6AE4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34" y="3611428"/>
            <a:ext cx="3397916" cy="2727379"/>
          </a:xfrm>
          <a:prstGeom prst="flowChartDecision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F03FA-5928-4594-87EB-E5543CB85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02" y="3735091"/>
            <a:ext cx="3756503" cy="2471819"/>
          </a:xfrm>
          <a:prstGeom prst="flowChartDecision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1D968-EAA6-47DB-B060-42FCB4402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417" y="542441"/>
            <a:ext cx="3538167" cy="2650210"/>
          </a:xfrm>
          <a:prstGeom prst="flowChartDecision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E317E0-11D2-46D7-8B72-45D693FD9C5F}"/>
              </a:ext>
            </a:extLst>
          </p:cNvPr>
          <p:cNvSpPr txBox="1"/>
          <p:nvPr/>
        </p:nvSpPr>
        <p:spPr>
          <a:xfrm>
            <a:off x="712922" y="790413"/>
            <a:ext cx="184429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83EF3-82FC-4D05-907F-188E5A62852E}"/>
              </a:ext>
            </a:extLst>
          </p:cNvPr>
          <p:cNvSpPr txBox="1"/>
          <p:nvPr/>
        </p:nvSpPr>
        <p:spPr>
          <a:xfrm>
            <a:off x="697425" y="5563891"/>
            <a:ext cx="19682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বাটফুল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8AC2E-D500-4062-A4A8-2706663598A5}"/>
              </a:ext>
            </a:extLst>
          </p:cNvPr>
          <p:cNvSpPr txBox="1"/>
          <p:nvPr/>
        </p:nvSpPr>
        <p:spPr>
          <a:xfrm>
            <a:off x="9655444" y="666427"/>
            <a:ext cx="181330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08836-03B9-49CF-93A8-FE11ABC49551}"/>
              </a:ext>
            </a:extLst>
          </p:cNvPr>
          <p:cNvSpPr txBox="1"/>
          <p:nvPr/>
        </p:nvSpPr>
        <p:spPr>
          <a:xfrm>
            <a:off x="9825925" y="5517397"/>
            <a:ext cx="176680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শিউলি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51AD2-3DEE-4003-B2E3-FBC7D377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78" y="957021"/>
            <a:ext cx="2846522" cy="2134892"/>
          </a:xfrm>
          <a:prstGeom prst="flowChartAlternateProcess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E69D0-5905-425E-A6EA-A6F3BEF4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64" y="1032125"/>
            <a:ext cx="2851689" cy="2021041"/>
          </a:xfrm>
          <a:prstGeom prst="flowChartAlternateProcess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5B93F-8571-49AC-AB26-0121920E4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085" y="3366710"/>
            <a:ext cx="2854955" cy="2080945"/>
          </a:xfrm>
          <a:prstGeom prst="flowChartAlternateProcess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7D5D52-2104-4ADB-A30D-9F61DEB86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20" y="3409626"/>
            <a:ext cx="2852663" cy="2061275"/>
          </a:xfrm>
          <a:prstGeom prst="flowChartAlternateProcess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53C80-52E0-47F5-9C02-81615BB103F1}"/>
              </a:ext>
            </a:extLst>
          </p:cNvPr>
          <p:cNvSpPr txBox="1"/>
          <p:nvPr/>
        </p:nvSpPr>
        <p:spPr>
          <a:xfrm>
            <a:off x="650929" y="1611824"/>
            <a:ext cx="1782305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A48FD-BF81-42BC-9497-69D3A2FDF4BB}"/>
              </a:ext>
            </a:extLst>
          </p:cNvPr>
          <p:cNvSpPr txBox="1"/>
          <p:nvPr/>
        </p:nvSpPr>
        <p:spPr>
          <a:xfrm>
            <a:off x="9051010" y="1534332"/>
            <a:ext cx="2045776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চন্দ্রমল্লিকা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D4AE0-D8AE-487F-82A2-38D401EBE58A}"/>
              </a:ext>
            </a:extLst>
          </p:cNvPr>
          <p:cNvSpPr txBox="1"/>
          <p:nvPr/>
        </p:nvSpPr>
        <p:spPr>
          <a:xfrm>
            <a:off x="728422" y="4029559"/>
            <a:ext cx="1859796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BA19B-75C6-4197-BF1F-37A670BBF54E}"/>
              </a:ext>
            </a:extLst>
          </p:cNvPr>
          <p:cNvSpPr txBox="1"/>
          <p:nvPr/>
        </p:nvSpPr>
        <p:spPr>
          <a:xfrm>
            <a:off x="9314482" y="4029559"/>
            <a:ext cx="1642820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26F11-0C95-4002-9227-746E3007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79" y="890149"/>
            <a:ext cx="3677053" cy="219667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1FABF-10CA-46DA-8369-A1EA554C3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330" y="945395"/>
            <a:ext cx="3914435" cy="222142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E05DA-862D-4A90-9104-5165DF41B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751" y="3690292"/>
            <a:ext cx="3766087" cy="214312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45EA7-C66A-4BAF-B5B1-9B25B9EFF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332" y="3646319"/>
            <a:ext cx="3905573" cy="2302525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BD054-659E-42D5-956B-33B29B22DC6B}"/>
              </a:ext>
            </a:extLst>
          </p:cNvPr>
          <p:cNvSpPr txBox="1"/>
          <p:nvPr/>
        </p:nvSpPr>
        <p:spPr>
          <a:xfrm>
            <a:off x="743919" y="790414"/>
            <a:ext cx="179780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গন্ধরাজ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3A997-5966-4000-B2F2-C3703717E4A5}"/>
              </a:ext>
            </a:extLst>
          </p:cNvPr>
          <p:cNvSpPr txBox="1"/>
          <p:nvPr/>
        </p:nvSpPr>
        <p:spPr>
          <a:xfrm>
            <a:off x="9500461" y="805912"/>
            <a:ext cx="193728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কদম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99C1A-B965-4318-A01F-0C0D94ABF64C}"/>
              </a:ext>
            </a:extLst>
          </p:cNvPr>
          <p:cNvSpPr txBox="1"/>
          <p:nvPr/>
        </p:nvSpPr>
        <p:spPr>
          <a:xfrm>
            <a:off x="681926" y="5563892"/>
            <a:ext cx="209227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83EAD-82F5-4B02-A22C-9B7987BEBBE3}"/>
              </a:ext>
            </a:extLst>
          </p:cNvPr>
          <p:cNvSpPr txBox="1"/>
          <p:nvPr/>
        </p:nvSpPr>
        <p:spPr>
          <a:xfrm>
            <a:off x="9624448" y="5548393"/>
            <a:ext cx="173581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351</TotalTime>
  <Words>469</Words>
  <Application>Microsoft Office PowerPoint</Application>
  <PresentationFormat>Widescreen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2020-03-08T13:48:05Z</dcterms:created>
  <dcterms:modified xsi:type="dcterms:W3CDTF">2020-03-09T11:30:09Z</dcterms:modified>
</cp:coreProperties>
</file>