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2" r:id="rId3"/>
    <p:sldId id="260" r:id="rId4"/>
    <p:sldId id="263" r:id="rId5"/>
    <p:sldId id="266" r:id="rId6"/>
    <p:sldId id="267" r:id="rId7"/>
    <p:sldId id="276" r:id="rId8"/>
    <p:sldId id="277" r:id="rId9"/>
    <p:sldId id="278" r:id="rId10"/>
    <p:sldId id="269" r:id="rId11"/>
    <p:sldId id="273" r:id="rId12"/>
    <p:sldId id="270" r:id="rId13"/>
    <p:sldId id="275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DDDDDD"/>
    <a:srgbClr val="F2F2F2"/>
    <a:srgbClr val="003399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98" autoAdjust="0"/>
  </p:normalViewPr>
  <p:slideViewPr>
    <p:cSldViewPr snapToGrid="0">
      <p:cViewPr varScale="1">
        <p:scale>
          <a:sx n="65" d="100"/>
          <a:sy n="65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0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F7DCA-C520-4EFC-9E68-952115082EC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84C9E-0535-4AAF-ACEE-2AC5C04A0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4C9E-0535-4AAF-ACEE-2AC5C04A05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6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3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02600-56D4-48D9-A274-7CFDF6F2294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4080-3A4E-48F5-884F-3B9B5C7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9.jpe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8.png"/><Relationship Id="rId9" Type="http://schemas.openxmlformats.org/officeDocument/2006/relationships/image" Target="../media/image15.wmf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0"/>
            <a:ext cx="1170432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292" y="1664677"/>
            <a:ext cx="94722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5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5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69" y="133507"/>
            <a:ext cx="3046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4"/>
          <a:stretch/>
        </p:blipFill>
        <p:spPr>
          <a:xfrm>
            <a:off x="701987" y="2875696"/>
            <a:ext cx="962222" cy="1747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57" b="34218"/>
          <a:stretch/>
        </p:blipFill>
        <p:spPr>
          <a:xfrm>
            <a:off x="271746" y="4828032"/>
            <a:ext cx="2400102" cy="166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4" t="16504" b="20241"/>
          <a:stretch/>
        </p:blipFill>
        <p:spPr>
          <a:xfrm>
            <a:off x="856874" y="1225528"/>
            <a:ext cx="1355200" cy="165016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69077" y="1682496"/>
            <a:ext cx="997083" cy="65892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15381" y="3365456"/>
            <a:ext cx="850779" cy="67619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671848" y="5376672"/>
            <a:ext cx="711432" cy="56919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99632" y="1225528"/>
            <a:ext cx="2798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68" y="3200632"/>
            <a:ext cx="3602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3952" y="4916364"/>
            <a:ext cx="2907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9381744" y="1480497"/>
            <a:ext cx="558172" cy="456968"/>
          </a:xfrm>
          <a:prstGeom prst="mathEqua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9381744" y="3813164"/>
            <a:ext cx="558172" cy="456968"/>
          </a:xfrm>
          <a:prstGeom prst="mathEqual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9381744" y="5645003"/>
            <a:ext cx="558172" cy="456968"/>
          </a:xfrm>
          <a:prstGeom prst="mathEqual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1280" y="1361005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1280" y="3331755"/>
            <a:ext cx="175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43744" y="5089433"/>
            <a:ext cx="195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50241"/>
              </p:ext>
            </p:extLst>
          </p:nvPr>
        </p:nvGraphicFramePr>
        <p:xfrm>
          <a:off x="5988050" y="3351213"/>
          <a:ext cx="2159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6" imgW="215640" imgH="152280" progId="Equation.3">
                  <p:embed/>
                </p:oleObj>
              </mc:Choice>
              <mc:Fallback>
                <p:oleObj name="Equation" r:id="rId6" imgW="21564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8050" y="3351213"/>
                        <a:ext cx="2159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6252"/>
              </p:ext>
            </p:extLst>
          </p:nvPr>
        </p:nvGraphicFramePr>
        <p:xfrm>
          <a:off x="6026150" y="3211513"/>
          <a:ext cx="13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8" imgW="139680" imgH="431640" progId="Equation.3">
                  <p:embed/>
                </p:oleObj>
              </mc:Choice>
              <mc:Fallback>
                <p:oleObj name="Equation" r:id="rId8" imgW="139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26150" y="3211513"/>
                        <a:ext cx="139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182803"/>
              </p:ext>
            </p:extLst>
          </p:nvPr>
        </p:nvGraphicFramePr>
        <p:xfrm>
          <a:off x="6026150" y="3211513"/>
          <a:ext cx="13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10" imgW="139680" imgH="431640" progId="Equation.3">
                  <p:embed/>
                </p:oleObj>
              </mc:Choice>
              <mc:Fallback>
                <p:oleObj name="Equation" r:id="rId10" imgW="139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26150" y="3211513"/>
                        <a:ext cx="139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58888"/>
              </p:ext>
            </p:extLst>
          </p:nvPr>
        </p:nvGraphicFramePr>
        <p:xfrm>
          <a:off x="3949894" y="3005339"/>
          <a:ext cx="523658" cy="139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11" imgW="152280" imgH="406080" progId="Equation.3">
                  <p:embed/>
                </p:oleObj>
              </mc:Choice>
              <mc:Fallback>
                <p:oleObj name="Equation" r:id="rId11" imgW="152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49894" y="3005339"/>
                        <a:ext cx="523658" cy="139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522404"/>
              </p:ext>
            </p:extLst>
          </p:nvPr>
        </p:nvGraphicFramePr>
        <p:xfrm>
          <a:off x="3812465" y="4916364"/>
          <a:ext cx="381628" cy="1392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13" imgW="139680" imgH="393480" progId="Equation.3">
                  <p:embed/>
                </p:oleObj>
              </mc:Choice>
              <mc:Fallback>
                <p:oleObj name="Equation" r:id="rId13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2465" y="4916364"/>
                        <a:ext cx="381628" cy="1392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23163" y="1504126"/>
            <a:ext cx="796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4"/>
          <a:stretch/>
        </p:blipFill>
        <p:spPr>
          <a:xfrm>
            <a:off x="1629414" y="2829673"/>
            <a:ext cx="962222" cy="17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0" grpId="0"/>
      <p:bldP spid="11" grpId="0"/>
      <p:bldP spid="13" grpId="0"/>
      <p:bldP spid="14" grpId="0" animBg="1"/>
      <p:bldP spid="15" grpId="0" animBg="1"/>
      <p:bldP spid="16" grpId="0" animBg="1"/>
      <p:bldP spid="17" grpId="0"/>
      <p:bldP spid="19" grpId="0"/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1" t="6802" r="42560" b="73225"/>
          <a:stretch/>
        </p:blipFill>
        <p:spPr>
          <a:xfrm>
            <a:off x="658368" y="4864608"/>
            <a:ext cx="1828799" cy="16564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69345"/>
              </p:ext>
            </p:extLst>
          </p:nvPr>
        </p:nvGraphicFramePr>
        <p:xfrm>
          <a:off x="658368" y="1517904"/>
          <a:ext cx="1828799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9"/>
              </a:tblGrid>
              <a:tr h="14081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8368" y="201168"/>
            <a:ext cx="10643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7120" y="1661160"/>
            <a:ext cx="719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6320" y="3121152"/>
            <a:ext cx="665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854634"/>
              </p:ext>
            </p:extLst>
          </p:nvPr>
        </p:nvGraphicFramePr>
        <p:xfrm>
          <a:off x="3627120" y="2676823"/>
          <a:ext cx="685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4" imgW="152280" imgH="406080" progId="Equation.3">
                  <p:embed/>
                </p:oleObj>
              </mc:Choice>
              <mc:Fallback>
                <p:oleObj name="Equation" r:id="rId4" imgW="152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7120" y="2676823"/>
                        <a:ext cx="6858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15556"/>
              </p:ext>
            </p:extLst>
          </p:nvPr>
        </p:nvGraphicFramePr>
        <p:xfrm>
          <a:off x="3656413" y="4596208"/>
          <a:ext cx="656507" cy="185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6413" y="4596208"/>
                        <a:ext cx="656507" cy="185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46320" y="5184997"/>
            <a:ext cx="499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231" y="3130636"/>
            <a:ext cx="1773936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3231" y="3789004"/>
            <a:ext cx="1773936" cy="6605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8" y="380425"/>
            <a:ext cx="11576304" cy="692497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কাজঃকত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79019"/>
              </p:ext>
            </p:extLst>
          </p:nvPr>
        </p:nvGraphicFramePr>
        <p:xfrm>
          <a:off x="1743571" y="5617613"/>
          <a:ext cx="2417017" cy="80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842"/>
                <a:gridCol w="1408175"/>
              </a:tblGrid>
              <a:tr h="1172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39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79882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12731"/>
              </p:ext>
            </p:extLst>
          </p:nvPr>
        </p:nvGraphicFramePr>
        <p:xfrm>
          <a:off x="6045200" y="3351213"/>
          <a:ext cx="101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Equation" r:id="rId5" imgW="101520" imgH="152280" progId="Equation.3">
                  <p:embed/>
                </p:oleObj>
              </mc:Choice>
              <mc:Fallback>
                <p:oleObj name="Equation" r:id="rId5" imgW="10152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5200" y="3351213"/>
                        <a:ext cx="1016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23489"/>
              </p:ext>
            </p:extLst>
          </p:nvPr>
        </p:nvGraphicFramePr>
        <p:xfrm>
          <a:off x="5988050" y="3211513"/>
          <a:ext cx="21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7" imgW="215640" imgH="431640" progId="Equation.3">
                  <p:embed/>
                </p:oleObj>
              </mc:Choice>
              <mc:Fallback>
                <p:oleObj name="Equation" r:id="rId7" imgW="2156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88050" y="3211513"/>
                        <a:ext cx="215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0126"/>
              </p:ext>
            </p:extLst>
          </p:nvPr>
        </p:nvGraphicFramePr>
        <p:xfrm>
          <a:off x="4839640" y="5070340"/>
          <a:ext cx="754001" cy="1707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9" imgW="139680" imgH="393480" progId="Equation.3">
                  <p:embed/>
                </p:oleObj>
              </mc:Choice>
              <mc:Fallback>
                <p:oleObj name="Equation" r:id="rId9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9640" y="5070340"/>
                        <a:ext cx="754001" cy="1707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t="1" r="1" b="-10901"/>
          <a:stretch/>
        </p:blipFill>
        <p:spPr>
          <a:xfrm>
            <a:off x="1854157" y="3643313"/>
            <a:ext cx="1402842" cy="1338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0" t="35531" r="2239" b="35533"/>
          <a:stretch/>
        </p:blipFill>
        <p:spPr>
          <a:xfrm>
            <a:off x="1684795" y="1988651"/>
            <a:ext cx="2039471" cy="138684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17724"/>
              </p:ext>
            </p:extLst>
          </p:nvPr>
        </p:nvGraphicFramePr>
        <p:xfrm>
          <a:off x="4893900" y="2082654"/>
          <a:ext cx="657837" cy="138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Equation" r:id="rId13" imgW="139680" imgH="393480" progId="Equation.3">
                  <p:embed/>
                </p:oleObj>
              </mc:Choice>
              <mc:Fallback>
                <p:oleObj name="Equation" r:id="rId13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93900" y="2082654"/>
                        <a:ext cx="657837" cy="1388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36484"/>
              </p:ext>
            </p:extLst>
          </p:nvPr>
        </p:nvGraphicFramePr>
        <p:xfrm>
          <a:off x="4794826" y="3511285"/>
          <a:ext cx="843627" cy="149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Equation" r:id="rId15" imgW="152280" imgH="406080" progId="Equation.3">
                  <p:embed/>
                </p:oleObj>
              </mc:Choice>
              <mc:Fallback>
                <p:oleObj name="Equation" r:id="rId15" imgW="152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94826" y="3511285"/>
                        <a:ext cx="843627" cy="149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88050" y="1097280"/>
            <a:ext cx="4923790" cy="118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1371" y="2359775"/>
            <a:ext cx="4335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339" y="3872589"/>
            <a:ext cx="351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6276" y="5438257"/>
            <a:ext cx="382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5815959" y="2563321"/>
            <a:ext cx="707483" cy="590100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>
            <a:off x="6014464" y="4029364"/>
            <a:ext cx="707483" cy="590100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>
            <a:off x="6038850" y="5617598"/>
            <a:ext cx="707483" cy="590100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6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9250" y="-2727960"/>
            <a:ext cx="6431282" cy="11887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072640"/>
            <a:ext cx="6570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বইএর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৭৮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ও    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24919" y="2862381"/>
            <a:ext cx="1139559" cy="100584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415548" y="2933456"/>
            <a:ext cx="1268362" cy="777730"/>
          </a:xfrm>
          <a:prstGeom prst="triangle">
            <a:avLst>
              <a:gd name="adj" fmla="val 51163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552" y="188132"/>
            <a:ext cx="10625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660" y="1649674"/>
            <a:ext cx="2340864" cy="1097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3179" y="1731672"/>
            <a:ext cx="2532888" cy="10972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18688" y="632764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7552" y="4450080"/>
            <a:ext cx="1207008" cy="12801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4118" y="4431792"/>
            <a:ext cx="1152144" cy="1316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95185" y="4431792"/>
            <a:ext cx="1216152" cy="1316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2016" y="4431792"/>
            <a:ext cx="1207008" cy="1316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48272" y="1684767"/>
            <a:ext cx="978408" cy="1225296"/>
          </a:xfrm>
          <a:prstGeom prst="rightArrow">
            <a:avLst>
              <a:gd name="adj1" fmla="val 50000"/>
              <a:gd name="adj2" fmla="val 5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500290" y="4431792"/>
            <a:ext cx="978408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8596284" y="1951789"/>
            <a:ext cx="2531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6285" y="4627525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118053"/>
              </p:ext>
            </p:extLst>
          </p:nvPr>
        </p:nvGraphicFramePr>
        <p:xfrm>
          <a:off x="2194560" y="2746954"/>
          <a:ext cx="302924" cy="80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3" imgW="152280" imgH="406080" progId="Equation.3">
                  <p:embed/>
                </p:oleObj>
              </mc:Choice>
              <mc:Fallback>
                <p:oleObj name="Equation" r:id="rId3" imgW="152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4560" y="2746954"/>
                        <a:ext cx="302924" cy="807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97240"/>
              </p:ext>
            </p:extLst>
          </p:nvPr>
        </p:nvGraphicFramePr>
        <p:xfrm>
          <a:off x="1546819" y="5685334"/>
          <a:ext cx="311784" cy="87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5" imgW="139680" imgH="393480" progId="Equation.3">
                  <p:embed/>
                </p:oleObj>
              </mc:Choice>
              <mc:Fallback>
                <p:oleObj name="Equation" r:id="rId5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6819" y="5685334"/>
                        <a:ext cx="311784" cy="87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16200000">
            <a:off x="1804453" y="331317"/>
            <a:ext cx="366036" cy="2340862"/>
          </a:xfrm>
          <a:prstGeom prst="rightBrace">
            <a:avLst>
              <a:gd name="adj1" fmla="val 8333"/>
              <a:gd name="adj2" fmla="val 50709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1376395" y="3372910"/>
            <a:ext cx="446547" cy="1189785"/>
          </a:xfrm>
          <a:prstGeom prst="rightBrace">
            <a:avLst>
              <a:gd name="adj1" fmla="val 44880"/>
              <a:gd name="adj2" fmla="val 4876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444" y="638930"/>
            <a:ext cx="10536700" cy="59114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5444" y="638930"/>
            <a:ext cx="10536700" cy="5911443"/>
            <a:chOff x="872198" y="473278"/>
            <a:chExt cx="10536700" cy="59114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98" y="473278"/>
              <a:ext cx="10536700" cy="59114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140548" y="1325217"/>
              <a:ext cx="3396228" cy="15696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53794" y="1648380"/>
            <a:ext cx="33962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6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8" y="310896"/>
            <a:ext cx="6949440" cy="6327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77" y="1026103"/>
            <a:ext cx="3815334" cy="45995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488" y="493776"/>
            <a:ext cx="4901184" cy="52629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9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সাহিদা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হোজা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7078"/>
            <a:ext cx="7286779" cy="58785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8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পাঠ্যাংশঃরেজা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তাং-০২/০৩/২০২০খ্রি।</a:t>
            </a:r>
          </a:p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497079"/>
            <a:ext cx="4526280" cy="5878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55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020" y="1056114"/>
            <a:ext cx="8778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১৯.২.১.কোন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১৯.২.২.অর্ধেককে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ভাগকে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Curved Right Arrow 2"/>
          <p:cNvSpPr/>
          <p:nvPr/>
        </p:nvSpPr>
        <p:spPr>
          <a:xfrm>
            <a:off x="420624" y="841248"/>
            <a:ext cx="1207008" cy="497433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10844784" y="841248"/>
            <a:ext cx="1024128" cy="4960638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003817"/>
              </p:ext>
            </p:extLst>
          </p:nvPr>
        </p:nvGraphicFramePr>
        <p:xfrm>
          <a:off x="5116068" y="2825496"/>
          <a:ext cx="746760" cy="149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152280" imgH="406080" progId="Equation.3">
                  <p:embed/>
                </p:oleObj>
              </mc:Choice>
              <mc:Fallback>
                <p:oleObj name="Equation" r:id="rId3" imgW="152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6068" y="2825496"/>
                        <a:ext cx="746760" cy="1492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808434"/>
              </p:ext>
            </p:extLst>
          </p:nvPr>
        </p:nvGraphicFramePr>
        <p:xfrm>
          <a:off x="10137736" y="2948940"/>
          <a:ext cx="1121488" cy="149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139680" imgH="393480" progId="Equation.3">
                  <p:embed/>
                </p:oleObj>
              </mc:Choice>
              <mc:Fallback>
                <p:oleObj name="Equation" r:id="rId5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37736" y="2948940"/>
                        <a:ext cx="1121488" cy="1492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2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" y="603504"/>
            <a:ext cx="1121054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96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9600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719072" y="2926080"/>
            <a:ext cx="8046720" cy="3547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792224" y="384048"/>
            <a:ext cx="9765792" cy="504748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352" y="384048"/>
            <a:ext cx="11173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2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3918" r="2565" b="8373"/>
          <a:stretch/>
        </p:blipFill>
        <p:spPr>
          <a:xfrm>
            <a:off x="768096" y="457200"/>
            <a:ext cx="3913632" cy="380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4960" y="768096"/>
            <a:ext cx="5541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096" y="5157216"/>
            <a:ext cx="6729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5360" y="3060775"/>
            <a:ext cx="20299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 b="7108"/>
          <a:stretch/>
        </p:blipFill>
        <p:spPr>
          <a:xfrm>
            <a:off x="3383280" y="607332"/>
            <a:ext cx="2194560" cy="4028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b="5843"/>
          <a:stretch/>
        </p:blipFill>
        <p:spPr>
          <a:xfrm>
            <a:off x="5577840" y="607332"/>
            <a:ext cx="2121408" cy="4083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992" y="4882896"/>
            <a:ext cx="1773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320" y="5138928"/>
            <a:ext cx="4736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69159"/>
              </p:ext>
            </p:extLst>
          </p:nvPr>
        </p:nvGraphicFramePr>
        <p:xfrm>
          <a:off x="4834640" y="1373514"/>
          <a:ext cx="1803904" cy="249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152280" imgH="406080" progId="Equation.3">
                  <p:embed/>
                </p:oleObj>
              </mc:Choice>
              <mc:Fallback>
                <p:oleObj name="Equation" r:id="rId4" imgW="152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4640" y="1373514"/>
                        <a:ext cx="1803904" cy="249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6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5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25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51885" b="45685"/>
          <a:stretch/>
        </p:blipFill>
        <p:spPr>
          <a:xfrm>
            <a:off x="2944368" y="1525021"/>
            <a:ext cx="2138204" cy="1938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2" b="50905"/>
          <a:stretch/>
        </p:blipFill>
        <p:spPr>
          <a:xfrm>
            <a:off x="5010913" y="1525021"/>
            <a:ext cx="1883472" cy="1917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48597" r="42464" b="-1538"/>
          <a:stretch/>
        </p:blipFill>
        <p:spPr>
          <a:xfrm>
            <a:off x="2944367" y="3426725"/>
            <a:ext cx="2142680" cy="188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4" t="48247" b="1"/>
          <a:stretch/>
        </p:blipFill>
        <p:spPr>
          <a:xfrm>
            <a:off x="5010912" y="3432310"/>
            <a:ext cx="1883472" cy="184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1800" y="2483682"/>
            <a:ext cx="4984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193193"/>
              </p:ext>
            </p:extLst>
          </p:nvPr>
        </p:nvGraphicFramePr>
        <p:xfrm>
          <a:off x="9957667" y="1659566"/>
          <a:ext cx="1518204" cy="42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57667" y="1659566"/>
                        <a:ext cx="1518204" cy="42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8875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qual 12"/>
          <p:cNvSpPr/>
          <p:nvPr/>
        </p:nvSpPr>
        <p:spPr>
          <a:xfrm>
            <a:off x="8145854" y="3368056"/>
            <a:ext cx="1883664" cy="9131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25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5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-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25 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6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</TotalTime>
  <Words>192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89</cp:revision>
  <dcterms:created xsi:type="dcterms:W3CDTF">2020-02-29T13:04:12Z</dcterms:created>
  <dcterms:modified xsi:type="dcterms:W3CDTF">2020-03-09T16:47:43Z</dcterms:modified>
</cp:coreProperties>
</file>