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71" r:id="rId10"/>
    <p:sldId id="270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58" d="100"/>
          <a:sy n="58" d="100"/>
        </p:scale>
        <p:origin x="9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D0EBF-60F3-48A5-8736-1C72CFD5B7A8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3FB42-0A2B-4B35-9BC1-7034A43C2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685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D0EBF-60F3-48A5-8736-1C72CFD5B7A8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3FB42-0A2B-4B35-9BC1-7034A43C2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71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D0EBF-60F3-48A5-8736-1C72CFD5B7A8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3FB42-0A2B-4B35-9BC1-7034A43C2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539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D0EBF-60F3-48A5-8736-1C72CFD5B7A8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3FB42-0A2B-4B35-9BC1-7034A43C2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413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D0EBF-60F3-48A5-8736-1C72CFD5B7A8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3FB42-0A2B-4B35-9BC1-7034A43C2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425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D0EBF-60F3-48A5-8736-1C72CFD5B7A8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3FB42-0A2B-4B35-9BC1-7034A43C2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173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D0EBF-60F3-48A5-8736-1C72CFD5B7A8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3FB42-0A2B-4B35-9BC1-7034A43C2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137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D0EBF-60F3-48A5-8736-1C72CFD5B7A8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3FB42-0A2B-4B35-9BC1-7034A43C2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546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D0EBF-60F3-48A5-8736-1C72CFD5B7A8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3FB42-0A2B-4B35-9BC1-7034A43C2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32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D0EBF-60F3-48A5-8736-1C72CFD5B7A8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3FB42-0A2B-4B35-9BC1-7034A43C2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700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D0EBF-60F3-48A5-8736-1C72CFD5B7A8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3FB42-0A2B-4B35-9BC1-7034A43C2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163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D0EBF-60F3-48A5-8736-1C72CFD5B7A8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3FB42-0A2B-4B35-9BC1-7034A43C2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02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1136664" y="122830"/>
            <a:ext cx="9961132" cy="2620369"/>
          </a:xfrm>
          <a:prstGeom prst="wav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851" y="2893325"/>
            <a:ext cx="7874758" cy="3589362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23087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927" y="2132673"/>
            <a:ext cx="5098576" cy="414849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951630" y="682388"/>
            <a:ext cx="8379725" cy="92333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জাঙ্ক ফুড খাবারের কুফল </a:t>
            </a:r>
            <a:endParaRPr lang="en-US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47" y="2132674"/>
            <a:ext cx="5098576" cy="4148493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455586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48669" y="436728"/>
            <a:ext cx="4531056" cy="1015663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60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24585" y="2217480"/>
            <a:ext cx="7424383" cy="150810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 দল</a:t>
            </a:r>
          </a:p>
          <a:p>
            <a:pPr algn="ctr"/>
            <a:r>
              <a:rPr lang="bn-IN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১।জাঙ্ক ফুডের তালিকা তৈরি কর ।   </a:t>
            </a:r>
            <a:endParaRPr lang="en-US" sz="32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24585" y="4244453"/>
            <a:ext cx="7424383" cy="1508105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সবুজ দল</a:t>
            </a:r>
          </a:p>
          <a:p>
            <a:pPr algn="ctr"/>
            <a:r>
              <a:rPr lang="bn-IN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জাঙ্ক ফুডের ক্ষতিকর দিকগুলো লেখ । </a:t>
            </a:r>
            <a:endParaRPr lang="bn-IN" sz="6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767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28211" y="183336"/>
            <a:ext cx="6591868" cy="1015663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নিচু স্বরে পাঠ </a:t>
            </a:r>
            <a:endParaRPr lang="en-US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326" y="1388062"/>
            <a:ext cx="4115374" cy="530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26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07976" y="600501"/>
            <a:ext cx="4667534" cy="144655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46913" y="3207223"/>
            <a:ext cx="8830101" cy="1754326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তোমরা ৫ টি জাঙ্ক ফুডের নাম লেখ । 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জাঙ্ক ফুডে অত্যাধিক কী থাকে ? 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জাঙ্ক ফুড খেলে আমাদের কী সমস্যা হতে পারে ?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513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7886" y="941696"/>
            <a:ext cx="7670042" cy="1015663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 কাজ </a:t>
            </a:r>
            <a:endParaRPr lang="en-US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34505" y="5267291"/>
            <a:ext cx="9594377" cy="1323439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 বড়িতে কী কী জাঙ্ক ফুড খাওয়া হয় তার একটি তালিকা তৈরি করে আনবে ? 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974" y="2310938"/>
            <a:ext cx="4721629" cy="24439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0739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545910" y="133004"/>
            <a:ext cx="11304896" cy="2733026"/>
          </a:xfrm>
          <a:prstGeom prst="horizontalScrol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426" y="3183251"/>
            <a:ext cx="8312727" cy="355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608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057" y="2017317"/>
            <a:ext cx="2772228" cy="3390345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672115" y="217714"/>
            <a:ext cx="4064000" cy="101566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6000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1258" y="2810111"/>
            <a:ext cx="8665028" cy="3046988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মো: আমিনুর রহমান</a:t>
            </a:r>
          </a:p>
          <a:p>
            <a:r>
              <a:rPr lang="bn-IN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– শিক্ষক </a:t>
            </a:r>
          </a:p>
          <a:p>
            <a:r>
              <a:rPr lang="bn-IN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২৬নং পঙ্কবিলা সরকারি প্রাথমিক বিদ্যালয়</a:t>
            </a:r>
            <a:endParaRPr lang="en-US" sz="4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নড়াইল সদর,নড়াইল।  </a:t>
            </a:r>
            <a:endParaRPr lang="en-US" sz="4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651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0497" y="372372"/>
            <a:ext cx="4735772" cy="144655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IN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131" y="1655149"/>
            <a:ext cx="3924848" cy="50489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4716" y="3148574"/>
            <a:ext cx="7301553" cy="280076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 : পঞ্চম </a:t>
            </a:r>
          </a:p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 : প্রাথমিক বিজ্ঞান</a:t>
            </a:r>
          </a:p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 : সুস্থ জীবনের জন্য খাদ্য </a:t>
            </a:r>
          </a:p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: জাঙ্ক ফুড 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237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52883" y="286603"/>
            <a:ext cx="5186149" cy="1862048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115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IN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91821" y="3411940"/>
            <a:ext cx="10003809" cy="70788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৮.৪.১ জাঙ্ক ফুড দেহের জন্য ক্ষতিকর তা বলতে পারবে। </a:t>
            </a:r>
            <a:endParaRPr lang="en-US" sz="4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336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025646" y="2873898"/>
            <a:ext cx="2251880" cy="304698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IN" sz="9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জাঙ্ক ফুড </a:t>
            </a:r>
            <a:endParaRPr lang="en-US" sz="96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12096" y="617126"/>
            <a:ext cx="8478980" cy="12003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কিছু ছবি দেখি </a:t>
            </a:r>
            <a:endParaRPr lang="en-US" sz="7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38" y="2261023"/>
            <a:ext cx="4305993" cy="4272739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250" y="2261023"/>
            <a:ext cx="4305993" cy="427274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120999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41" y="1615523"/>
            <a:ext cx="5404089" cy="382819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117" y="1615524"/>
            <a:ext cx="5404088" cy="3828196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842450" y="5626600"/>
            <a:ext cx="2306472" cy="1015663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বার্গার</a:t>
            </a:r>
            <a:r>
              <a:rPr lang="bn-IN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91884" y="5626600"/>
            <a:ext cx="2361063" cy="10156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পিজা</a:t>
            </a:r>
            <a:r>
              <a:rPr lang="bn-IN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27205" y="283221"/>
            <a:ext cx="4851530" cy="1015663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জাঙ্ক ফুড </a:t>
            </a:r>
            <a:endParaRPr lang="en-US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409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33" y="1751380"/>
            <a:ext cx="4495720" cy="341193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247680" y="5625740"/>
            <a:ext cx="3493827" cy="10156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ফ্রাইড চিকেন </a:t>
            </a:r>
            <a:endParaRPr lang="en-US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530" y="1751380"/>
            <a:ext cx="4495719" cy="3411939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7433590" y="5625739"/>
            <a:ext cx="3657600" cy="1015663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পটেটো চিপস </a:t>
            </a:r>
            <a:endParaRPr lang="en-US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56611" y="273296"/>
            <a:ext cx="4304581" cy="1015663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জাঙ্ক ফুড</a:t>
            </a:r>
            <a:endParaRPr lang="en-US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510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12657" y="1700838"/>
            <a:ext cx="4650925" cy="3552683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933" y="1700838"/>
            <a:ext cx="4650925" cy="3552684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010199" y="5524861"/>
            <a:ext cx="6114197" cy="1015663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কোমল পানীয় </a:t>
            </a:r>
            <a:endParaRPr lang="en-US" sz="60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05741" y="413836"/>
            <a:ext cx="4123112" cy="1015663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জাঙ্ক ফুড </a:t>
            </a:r>
            <a:endParaRPr lang="en-US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82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57" y="1576223"/>
            <a:ext cx="4974609" cy="4222925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563" y="1576222"/>
            <a:ext cx="4974609" cy="4222925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964470" y="6016321"/>
            <a:ext cx="1405720" cy="646331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চিনি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33009" y="5920714"/>
            <a:ext cx="1405719" cy="64633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লবন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08577" y="311645"/>
            <a:ext cx="8079971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জাঙ্ক ফুডে অত্যাধিক পরিমাণে থাকে </a:t>
            </a:r>
            <a:endParaRPr lang="en-US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911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154</Words>
  <Application>Microsoft Office PowerPoint</Application>
  <PresentationFormat>Widescreen</PresentationFormat>
  <Paragraphs>40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62</cp:revision>
  <dcterms:created xsi:type="dcterms:W3CDTF">2020-03-08T02:59:50Z</dcterms:created>
  <dcterms:modified xsi:type="dcterms:W3CDTF">2020-03-09T10:48:54Z</dcterms:modified>
</cp:coreProperties>
</file>