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7" r:id="rId2"/>
    <p:sldId id="260" r:id="rId3"/>
    <p:sldId id="261" r:id="rId4"/>
    <p:sldId id="258" r:id="rId5"/>
    <p:sldId id="259" r:id="rId6"/>
    <p:sldId id="262" r:id="rId7"/>
    <p:sldId id="263" r:id="rId8"/>
    <p:sldId id="264" r:id="rId9"/>
    <p:sldId id="271" r:id="rId10"/>
    <p:sldId id="265" r:id="rId11"/>
    <p:sldId id="275" r:id="rId12"/>
    <p:sldId id="276" r:id="rId13"/>
    <p:sldId id="277" r:id="rId14"/>
    <p:sldId id="278" r:id="rId15"/>
    <p:sldId id="267" r:id="rId16"/>
    <p:sldId id="266" r:id="rId17"/>
    <p:sldId id="279" r:id="rId18"/>
    <p:sldId id="269" r:id="rId19"/>
    <p:sldId id="272" r:id="rId20"/>
    <p:sldId id="268" r:id="rId21"/>
    <p:sldId id="280" r:id="rId22"/>
    <p:sldId id="281" r:id="rId23"/>
    <p:sldId id="274" r:id="rId24"/>
    <p:sldId id="273" r:id="rId25"/>
    <p:sldId id="27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56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05A96-C612-4DF6-A7B4-0412298E84AC}" type="datetimeFigureOut">
              <a:rPr lang="en-US" smtClean="0"/>
              <a:t>01-May-20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449E-E462-4971-B074-1205EF98D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22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05A96-C612-4DF6-A7B4-0412298E84AC}" type="datetimeFigureOut">
              <a:rPr lang="en-US" smtClean="0"/>
              <a:t>01-May-20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449E-E462-4971-B074-1205EF98D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96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05A96-C612-4DF6-A7B4-0412298E84AC}" type="datetimeFigureOut">
              <a:rPr lang="en-US" smtClean="0"/>
              <a:t>01-May-20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449E-E462-4971-B074-1205EF98D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583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05A96-C612-4DF6-A7B4-0412298E84AC}" type="datetimeFigureOut">
              <a:rPr lang="en-US" smtClean="0"/>
              <a:t>01-May-20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449E-E462-4971-B074-1205EF98DA4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2700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05A96-C612-4DF6-A7B4-0412298E84AC}" type="datetimeFigureOut">
              <a:rPr lang="en-US" smtClean="0"/>
              <a:t>01-May-20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449E-E462-4971-B074-1205EF98D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725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05A96-C612-4DF6-A7B4-0412298E84AC}" type="datetimeFigureOut">
              <a:rPr lang="en-US" smtClean="0"/>
              <a:t>01-May-20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449E-E462-4971-B074-1205EF98D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68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05A96-C612-4DF6-A7B4-0412298E84AC}" type="datetimeFigureOut">
              <a:rPr lang="en-US" smtClean="0"/>
              <a:t>01-May-20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449E-E462-4971-B074-1205EF98D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474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05A96-C612-4DF6-A7B4-0412298E84AC}" type="datetimeFigureOut">
              <a:rPr lang="en-US" smtClean="0"/>
              <a:t>01-May-20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449E-E462-4971-B074-1205EF98D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769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05A96-C612-4DF6-A7B4-0412298E84AC}" type="datetimeFigureOut">
              <a:rPr lang="en-US" smtClean="0"/>
              <a:t>01-May-20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449E-E462-4971-B074-1205EF98D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898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05A96-C612-4DF6-A7B4-0412298E84AC}" type="datetimeFigureOut">
              <a:rPr lang="en-US" smtClean="0"/>
              <a:t>01-May-20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449E-E462-4971-B074-1205EF98D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35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05A96-C612-4DF6-A7B4-0412298E84AC}" type="datetimeFigureOut">
              <a:rPr lang="en-US" smtClean="0"/>
              <a:t>01-May-20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449E-E462-4971-B074-1205EF98D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477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05A96-C612-4DF6-A7B4-0412298E84AC}" type="datetimeFigureOut">
              <a:rPr lang="en-US" smtClean="0"/>
              <a:t>01-May-20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449E-E462-4971-B074-1205EF98D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6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05A96-C612-4DF6-A7B4-0412298E84AC}" type="datetimeFigureOut">
              <a:rPr lang="en-US" smtClean="0"/>
              <a:t>01-May-20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449E-E462-4971-B074-1205EF98D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81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05A96-C612-4DF6-A7B4-0412298E84AC}" type="datetimeFigureOut">
              <a:rPr lang="en-US" smtClean="0"/>
              <a:t>01-May-20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449E-E462-4971-B074-1205EF98D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100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05A96-C612-4DF6-A7B4-0412298E84AC}" type="datetimeFigureOut">
              <a:rPr lang="en-US" smtClean="0"/>
              <a:t>01-May-20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449E-E462-4971-B074-1205EF98D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720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05A96-C612-4DF6-A7B4-0412298E84AC}" type="datetimeFigureOut">
              <a:rPr lang="en-US" smtClean="0"/>
              <a:t>01-May-20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449E-E462-4971-B074-1205EF98D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424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05A96-C612-4DF6-A7B4-0412298E84AC}" type="datetimeFigureOut">
              <a:rPr lang="en-US" smtClean="0"/>
              <a:t>01-May-20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449E-E462-4971-B074-1205EF98D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50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75000"/>
              </a:schemeClr>
            </a:gs>
            <a:gs pos="0">
              <a:schemeClr val="accent1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2705A96-C612-4DF6-A7B4-0412298E84AC}" type="datetimeFigureOut">
              <a:rPr lang="en-US" smtClean="0"/>
              <a:t>01-May-20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4449E-E462-4971-B074-1205EF98D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053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3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4960" y="20320"/>
            <a:ext cx="7711440" cy="10363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bn-BD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62800" y="1239520"/>
            <a:ext cx="4856480" cy="413512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036560" y="5709920"/>
            <a:ext cx="3464560" cy="7924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প্রিন্টার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91440" y="3200400"/>
            <a:ext cx="6715760" cy="1727200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কিছু (যেমন-বই, চিঠিপত্র ইত্যাদি) ছাপানোর কাজে প্রিন্টার ব্যবহার করা হয়।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81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06436" y="110836"/>
            <a:ext cx="6179128" cy="105294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প্রিন্টারের প্রকারভেদ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562762" y="1995055"/>
            <a:ext cx="3057236" cy="84050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প্রিন্টার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8668325" y="4225636"/>
            <a:ext cx="3237347" cy="84051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লেজার প্রিন্টার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562762" y="4225636"/>
            <a:ext cx="3435929" cy="84050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ইঙ্কজেট প্রিন্টার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46362" y="4225637"/>
            <a:ext cx="3546766" cy="84050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ডট ম্যাট্রিক্স প্রিন্টার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842647" y="2835564"/>
            <a:ext cx="8416644" cy="1381990"/>
            <a:chOff x="1842647" y="2835564"/>
            <a:chExt cx="8416644" cy="1381990"/>
          </a:xfrm>
        </p:grpSpPr>
        <p:cxnSp>
          <p:nvCxnSpPr>
            <p:cNvPr id="8" name="Straight Arrow Connector 7"/>
            <p:cNvCxnSpPr>
              <a:stCxn id="3" idx="4"/>
            </p:cNvCxnSpPr>
            <p:nvPr/>
          </p:nvCxnSpPr>
          <p:spPr>
            <a:xfrm>
              <a:off x="6091380" y="2835564"/>
              <a:ext cx="4620" cy="59343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842647" y="3429000"/>
              <a:ext cx="8405091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10259290" y="3427846"/>
              <a:ext cx="1" cy="78855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6091379" y="3429000"/>
              <a:ext cx="1" cy="78855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1842647" y="3429000"/>
              <a:ext cx="1" cy="78855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6845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4960" y="20320"/>
            <a:ext cx="7711440" cy="103632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প্রিন্টারের </a:t>
            </a:r>
            <a:r>
              <a:rPr lang="bn-BD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9847" y="1753987"/>
            <a:ext cx="4438996" cy="280877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Diagonal Corner Rectangle 5"/>
          <p:cNvSpPr/>
          <p:nvPr/>
        </p:nvSpPr>
        <p:spPr>
          <a:xfrm>
            <a:off x="5736705" y="1944256"/>
            <a:ext cx="6207760" cy="2428240"/>
          </a:xfrm>
          <a:prstGeom prst="round2Diag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ছাপার ব্যয় অনেক কম তাই এই প্রিন্টারটি অত্যন্ত জনপ্রিয়। তবে এতে নিখুঁত ছাপার কাজ করা যায় না এবং ছাপার গতি অনেক ধীর।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6690" y="5344160"/>
            <a:ext cx="3685309" cy="7924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ডট ম্যাট্রিক্স প্রিন্টার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63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4960" y="20320"/>
            <a:ext cx="7711440" cy="103632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প্রিন্টারের </a:t>
            </a:r>
            <a:r>
              <a:rPr lang="bn-BD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93840" y="1504605"/>
            <a:ext cx="5405120" cy="351536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Diagonal Corner Rectangle 5"/>
          <p:cNvSpPr/>
          <p:nvPr/>
        </p:nvSpPr>
        <p:spPr>
          <a:xfrm>
            <a:off x="222596" y="2048165"/>
            <a:ext cx="6207760" cy="2428240"/>
          </a:xfrm>
          <a:prstGeom prst="round2Diag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প্রিন্ট করার জন্য এটি বেশি ব্যবহার করা হয়। এর ছাপার ব্যয় তুলনামূলক বেশি।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10764" y="5467930"/>
            <a:ext cx="3685309" cy="7924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ইঙ্কজেট প্রিন্টার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30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4960" y="20320"/>
            <a:ext cx="7711440" cy="103632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প্রিন্টারের </a:t>
            </a:r>
            <a:r>
              <a:rPr lang="bn-BD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8835" y="1904540"/>
            <a:ext cx="4503651" cy="304892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Diagonal Corner Rectangle 5"/>
          <p:cNvSpPr/>
          <p:nvPr/>
        </p:nvSpPr>
        <p:spPr>
          <a:xfrm>
            <a:off x="5801360" y="2260140"/>
            <a:ext cx="6207760" cy="2428240"/>
          </a:xfrm>
          <a:prstGeom prst="round2Diag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 ছাপা এবং ছবি প্রিন্ট উভয় ধরনের কাজেই লেজার প্রিন্টার অত্যন্ত জনপ্রিয়। এর ছাপার গতি ও মান অত্যন্ত উন্নত ও নিখুঁত।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6691" y="5545515"/>
            <a:ext cx="3685309" cy="7924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লেজার প্রিন্টার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54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4960" y="20320"/>
            <a:ext cx="7711440" cy="10363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bn-BD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62800" y="1239520"/>
            <a:ext cx="4856480" cy="413512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036560" y="5709920"/>
            <a:ext cx="3464560" cy="7924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প্লটার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91440" y="3103418"/>
            <a:ext cx="6715760" cy="1824182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আর্কিটেকচারাল নকশা, মানচিত্র বা গ্রাফের নিখুঁত ও অনেক বড় কাগজে প্রিন্ট করার ক্ষেত্রে এটি ব্যবহৃত হয়।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17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4960" y="20320"/>
            <a:ext cx="7711440" cy="103632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bn-BD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2655" y="1228436"/>
            <a:ext cx="4636655" cy="451196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Diagonal Corner Rectangle 5"/>
          <p:cNvSpPr/>
          <p:nvPr/>
        </p:nvSpPr>
        <p:spPr>
          <a:xfrm>
            <a:off x="5801360" y="2915920"/>
            <a:ext cx="6207760" cy="2428240"/>
          </a:xfrm>
          <a:prstGeom prst="round2Diag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সাউন্ড কার্ড বা রিসিভার থেকে সৃষ্ট বৈদ্যুতিক তরঙ্গকে শ্রবণযোগ্য শব্দতরঙ্গে রূপান্তরিত করা স্পিকারের কাজ।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07440" y="5933440"/>
            <a:ext cx="3464560" cy="7924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স্পিকার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69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4960" y="20320"/>
            <a:ext cx="7711440" cy="10363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bn-BD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15925" y="1533237"/>
            <a:ext cx="2523375" cy="24384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036560" y="5709920"/>
            <a:ext cx="3464560" cy="7924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হেডফোন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91440" y="3103418"/>
            <a:ext cx="6715760" cy="1824182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কানের কাছাকাছি নিয়ে শব্দ শোনার জন্য হেডফোন ব্যবহার করা হয়। একে হেডসেট বা এয়ারফোনও বলা হয়।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08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4960" y="20320"/>
            <a:ext cx="7711440" cy="103632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bn-BD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240" y="1635760"/>
            <a:ext cx="5405120" cy="351536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Diagonal Corner Rectangle 5"/>
          <p:cNvSpPr/>
          <p:nvPr/>
        </p:nvSpPr>
        <p:spPr>
          <a:xfrm>
            <a:off x="5882640" y="1810327"/>
            <a:ext cx="6096000" cy="2955637"/>
          </a:xfrm>
          <a:prstGeom prst="round2Diag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প্রজেক্টর সাধারণত প্রেজেন্টেশনের কাজে ব্যবহার করা হয়। এটি ডিজিটাল ইমেজকে যে কোনো সমতলে যেমন- দেয়াল বা ডেস্কের উপর বড় করে ফেলতে পারে।</a:t>
            </a:r>
            <a:endPara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6880" y="5506720"/>
            <a:ext cx="4734560" cy="7924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প্রজেক্টর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27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0640" y="91440"/>
            <a:ext cx="9093200" cy="145288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9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Wave 2"/>
          <p:cNvSpPr/>
          <p:nvPr/>
        </p:nvSpPr>
        <p:spPr>
          <a:xfrm>
            <a:off x="0" y="1757680"/>
            <a:ext cx="12192000" cy="3383280"/>
          </a:xfrm>
          <a:prstGeom prst="wav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 বিদ্যালয়ে ব্যবহারের জন্য কোন ধরনের প্রিন্টার উপযুক্ত, দলে আলোচনা করে যুক্তিসহ উপস্থাপন কর।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12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5105399" y="677237"/>
            <a:ext cx="6298915" cy="5603943"/>
          </a:xfrm>
          <a:prstGeom prst="horizontalScroll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পলাশ চক্রবর্তী</a:t>
            </a:r>
          </a:p>
          <a:p>
            <a:pPr algn="ctr"/>
            <a:r>
              <a:rPr lang="bn-BD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BD" sz="3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চিতোষী </a:t>
            </a:r>
            <a:r>
              <a:rPr lang="bn-BD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আর.এম</a:t>
            </a:r>
            <a:r>
              <a:rPr lang="bn-BD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উচ্চ বিদ্যালয়</a:t>
            </a:r>
          </a:p>
          <a:p>
            <a:pPr algn="ctr"/>
            <a:r>
              <a:rPr lang="bn-BD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শাহরাস্তি, চাঁদপুর।</a:t>
            </a:r>
          </a:p>
          <a:p>
            <a:pPr algn="ctr"/>
            <a:r>
              <a:rPr lang="bn-BD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০১৮৩৬৮১৫৬৮৭</a:t>
            </a:r>
          </a:p>
          <a:p>
            <a:pPr algn="ctr"/>
            <a:r>
              <a:rPr lang="bn-BD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ই-মেইলঃ </a:t>
            </a:r>
            <a:r>
              <a:rPr lang="bn-BD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palashd2k66@gmail.com</a:t>
            </a:r>
            <a:endParaRPr lang="en-US" sz="3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56" y="677237"/>
            <a:ext cx="4344744" cy="560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80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4960" y="20320"/>
            <a:ext cx="7711440" cy="10363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ইনপুট ও আউটপুট</a:t>
            </a:r>
            <a:r>
              <a:rPr lang="bn-BD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62800" y="1239520"/>
            <a:ext cx="4856480" cy="413512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036560" y="5709920"/>
            <a:ext cx="3464560" cy="7924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টাচ স্ক্রিন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91440" y="3200400"/>
            <a:ext cx="6715760" cy="1727200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টাচ স্ক্রিন একই সাথে ইনপুট ও আউটপুট উভয় ডিভাইস হিসেবে কাজ করে।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15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4960" y="20320"/>
            <a:ext cx="7711440" cy="10363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ইনপুট ও আউটপুট</a:t>
            </a:r>
            <a:r>
              <a:rPr lang="bn-BD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4073" y="1653309"/>
            <a:ext cx="4678218" cy="358371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96851" y="5801360"/>
            <a:ext cx="3464560" cy="7924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সাউন্ড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5337694" y="2729345"/>
            <a:ext cx="6715760" cy="1727200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উপাত্তকে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এনালগ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স্পিকারে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পাঠিয়ে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27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4960" y="20320"/>
            <a:ext cx="7711440" cy="10363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ইনপুট ও আউটপুট</a:t>
            </a:r>
            <a:r>
              <a:rPr lang="bn-BD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62800" y="1239520"/>
            <a:ext cx="4856480" cy="413512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036560" y="5709920"/>
            <a:ext cx="3464560" cy="7924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গ্রাফিক্স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91440" y="3200400"/>
            <a:ext cx="6715760" cy="1727200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গ্রাফিক্স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কার্ডের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কারনেই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মোবাইলের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পর্দায়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92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6731" y="117567"/>
            <a:ext cx="8739052" cy="1249416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9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138544" y="1717964"/>
            <a:ext cx="11914911" cy="4996871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CRT </a:t>
            </a: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পূর্ণরূপ কি?</a:t>
            </a:r>
          </a:p>
          <a:p>
            <a:pPr algn="just"/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 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Cathode Ray 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ube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bn-BD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LED </a:t>
            </a: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প্রজেক্টরের ল্যাম্প কত ঘন্টা ব্যবহারের পর পরিবর্তন কত্রে হয়?</a:t>
            </a:r>
          </a:p>
          <a:p>
            <a:pPr algn="just"/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 চার হাজার ঘন্টা</a:t>
            </a: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উভয়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ডিভাইসের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টাচ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স্ক্রিন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সাউন্ড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গ্রাফিক্স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87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/>
          <p:cNvSpPr/>
          <p:nvPr/>
        </p:nvSpPr>
        <p:spPr>
          <a:xfrm>
            <a:off x="1229360" y="213360"/>
            <a:ext cx="9154160" cy="1686560"/>
          </a:xfrm>
          <a:prstGeom prst="doubleWav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8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203200" y="2489200"/>
            <a:ext cx="11795760" cy="3464560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যেকোন ৫টি আউটপুট ডিভাইসের নাম লিখে তাদের কাজ বর্ণনা কর। </a:t>
            </a:r>
            <a:endParaRPr lang="en-US" sz="6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15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2120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212080"/>
            <a:ext cx="12192000" cy="16459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9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04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870383" y="617838"/>
            <a:ext cx="6497834" cy="559761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সপ্তম 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2য়</a:t>
            </a:r>
          </a:p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</a:p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/২০২০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খ্রি.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99127" y="1154542"/>
            <a:ext cx="3771256" cy="463665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1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2240" y="995680"/>
            <a:ext cx="8940800" cy="431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60960"/>
            <a:ext cx="12192000" cy="9245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আমরা কি দেখতে পাচ্ছি?</a:t>
            </a:r>
            <a:endParaRPr lang="en-US" sz="7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64080" y="3728720"/>
            <a:ext cx="7071360" cy="7518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টেলিভিশন ও একটি রিমোট কন্ট্রোলার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669280"/>
            <a:ext cx="7071360" cy="7518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 টেলিভিশন থেকে আমরা কি পাচ্ছি?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42480" y="5669280"/>
            <a:ext cx="4765040" cy="7518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আউটপুট বা ফলাফল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280" y="4511040"/>
            <a:ext cx="7071360" cy="7518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 রিমোট কম্পিউটারকে কি দিচ্ছে?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44080" y="4511040"/>
            <a:ext cx="4765040" cy="75184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ইনপুট বা নির্দেশনা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38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708" y="1608823"/>
            <a:ext cx="3192300" cy="21897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352518"/>
            <a:ext cx="12192000" cy="1168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8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8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আউটপুট </a:t>
            </a:r>
            <a:r>
              <a:rPr lang="bn-BD" sz="8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endParaRPr lang="en-US" sz="8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786" y="2687600"/>
            <a:ext cx="2705100" cy="1949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946" y="284099"/>
            <a:ext cx="2705100" cy="18495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56" y="287846"/>
            <a:ext cx="2619375" cy="17430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56" y="2911120"/>
            <a:ext cx="250507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12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0" y="0"/>
            <a:ext cx="12192000" cy="6858000"/>
          </a:xfrm>
          <a:prstGeom prst="round2Diag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</a:t>
            </a:r>
          </a:p>
          <a:p>
            <a:pPr algn="just"/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আউটপুট ডিভাইস কী তা ব্যাখ্যা করতে পারবে;</a:t>
            </a:r>
          </a:p>
          <a:p>
            <a:pPr algn="just"/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আউটপুট ডিভাইস সমূহ সনাক্ত করতে পারবে;</a:t>
            </a:r>
          </a:p>
          <a:p>
            <a:pPr algn="just"/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ইনপুট ও আউটপুট উভয় ডিভাইস হিসাবে কাজ করে এমন ডিভাইস 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 সনাক্ত করতে পারবে;</a:t>
            </a:r>
            <a:endParaRPr lang="bn-BD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আউটপুট ডিভাইস সমূহের কাজ বর্ণনা করতে পারবে;</a:t>
            </a:r>
          </a:p>
          <a:p>
            <a:pPr algn="just"/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ইনপুট ও আউটপুট উভয় ডিভাইস হিসাবে কাজ করে এমন ডিভাইস সমূহের কাজ বর্ণনা করতে পারবে;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37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3760" y="20320"/>
            <a:ext cx="7711440" cy="1036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bn-BD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0" y="1056640"/>
            <a:ext cx="12192000" cy="5770880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Output 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শব্দটিতে দুটি শব্দের মিশ্রণ রয়েছে।</a:t>
            </a:r>
          </a:p>
          <a:p>
            <a:pPr fontAlgn="base"/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Out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Put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base"/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Out 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মানে হলো বাইরে এবং 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put 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মানে হলো রাখা।</a:t>
            </a:r>
          </a:p>
          <a:p>
            <a:pPr fontAlgn="base"/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সম্পূর্ণ শব্দটির অর্থ হলো 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বাইরে </a:t>
            </a:r>
            <a:r>
              <a:rPr lang="bn-BD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base"/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মানে, কম্পিউটারে প্রসেস হওয়া প্রত্যেকটি ডাটা, এই 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output device 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গুলির মাধ্যমে কম্পিউটার বাইরে বের করে বা রাখে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fontAlgn="base"/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অর্থ্যাৎ যে সকল ডিভাইসের মাধ্যমে ফলাফল প্রদর্শিত হয়, তাদেরকে আউটপুট ডিভাইস বলে। যেমন- মনিটর, প্রিন্টার, স্পিকার ইত্যাদি।</a:t>
            </a:r>
            <a:endParaRPr lang="bn-BD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2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4960" y="81280"/>
            <a:ext cx="7711440" cy="103632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bn-BD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240" y="1656080"/>
            <a:ext cx="5405120" cy="351536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Diagonal Corner Rectangle 5"/>
          <p:cNvSpPr/>
          <p:nvPr/>
        </p:nvSpPr>
        <p:spPr>
          <a:xfrm>
            <a:off x="6096000" y="2316480"/>
            <a:ext cx="6096000" cy="2214880"/>
          </a:xfrm>
          <a:prstGeom prst="round2Diag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ভেতর যা কিছু ঘটে তা দেখানোর জন্য মনিটর ব্যবহার করা হয়।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07440" y="5516880"/>
            <a:ext cx="3464560" cy="7924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মনিটর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11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808480" y="81280"/>
            <a:ext cx="7264400" cy="2458720"/>
          </a:xfrm>
          <a:prstGeom prst="horizontalScroll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8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6560" y="2814320"/>
            <a:ext cx="10972800" cy="202184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bn-BD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আউটপুট ডিভাইস কাকে বলে?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bn-BD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টি আউটপুট ডিভাইসের নাম বল।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97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337</TotalTime>
  <Words>540</Words>
  <Application>Microsoft Office PowerPoint</Application>
  <PresentationFormat>Widescreen</PresentationFormat>
  <Paragraphs>87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Century Gothic</vt:lpstr>
      <vt:lpstr>NikoshBAN</vt:lpstr>
      <vt:lpstr>Times New Roman</vt:lpstr>
      <vt:lpstr>Wingdings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840 G3</dc:creator>
  <cp:lastModifiedBy>840 G3</cp:lastModifiedBy>
  <cp:revision>59</cp:revision>
  <dcterms:created xsi:type="dcterms:W3CDTF">2020-04-02T15:04:50Z</dcterms:created>
  <dcterms:modified xsi:type="dcterms:W3CDTF">2020-05-01T11:51:33Z</dcterms:modified>
</cp:coreProperties>
</file>