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3" r:id="rId3"/>
    <p:sldId id="286" r:id="rId4"/>
    <p:sldId id="267" r:id="rId5"/>
    <p:sldId id="269" r:id="rId6"/>
    <p:sldId id="274" r:id="rId7"/>
    <p:sldId id="270" r:id="rId8"/>
    <p:sldId id="271" r:id="rId9"/>
    <p:sldId id="280" r:id="rId10"/>
    <p:sldId id="281" r:id="rId11"/>
    <p:sldId id="284" r:id="rId12"/>
    <p:sldId id="282" r:id="rId13"/>
    <p:sldId id="272" r:id="rId14"/>
    <p:sldId id="266" r:id="rId15"/>
    <p:sldId id="273" r:id="rId16"/>
    <p:sldId id="275" r:id="rId17"/>
    <p:sldId id="276" r:id="rId18"/>
    <p:sldId id="27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1423" autoAdjust="0"/>
  </p:normalViewPr>
  <p:slideViewPr>
    <p:cSldViewPr snapToGrid="0">
      <p:cViewPr varScale="1">
        <p:scale>
          <a:sx n="68" d="100"/>
          <a:sy n="68" d="100"/>
        </p:scale>
        <p:origin x="9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0B9B4-55C5-4666-9B7D-058DF01F87EE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92730-1FF8-4BC8-86AF-60D81E30F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6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2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5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A7FF-4F72-428A-B0F5-D5BF8A3DC0B8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D839-765B-4594-AA7C-1E63192399F8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21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4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56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08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60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12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65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17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9152-149B-4D47-80DE-610BA5C73A2A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97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9F32-6B1F-4AB1-B279-EBFB92899576}" type="datetime1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07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4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095-CC9D-4291-92B5-936EA4C10A80}" type="datetime1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39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0C2D-3ACC-4A05-8A1E-A2A426A420D7}" type="datetime1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99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F507-CAF4-4E85-A2E2-629808D2C5F6}" type="datetime1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39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5DDF-4568-408E-95C2-80600DF3BDC5}" type="datetime1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2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5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216" indent="0">
              <a:buNone/>
              <a:defRPr sz="3600"/>
            </a:lvl2pPr>
            <a:lvl3pPr marL="1170432" indent="0">
              <a:buNone/>
              <a:defRPr sz="3100"/>
            </a:lvl3pPr>
            <a:lvl4pPr marL="1755648" indent="0">
              <a:buNone/>
              <a:defRPr sz="2600"/>
            </a:lvl4pPr>
            <a:lvl5pPr marL="2340864" indent="0">
              <a:buNone/>
              <a:defRPr sz="2600"/>
            </a:lvl5pPr>
            <a:lvl6pPr marL="2926080" indent="0">
              <a:buNone/>
              <a:defRPr sz="2600"/>
            </a:lvl6pPr>
            <a:lvl7pPr marL="3511296" indent="0">
              <a:buNone/>
              <a:defRPr sz="2600"/>
            </a:lvl7pPr>
            <a:lvl8pPr marL="4096512" indent="0">
              <a:buNone/>
              <a:defRPr sz="2600"/>
            </a:lvl8pPr>
            <a:lvl9pPr marL="468172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B1B-67C1-4721-A3EB-98CD4BD556EE}" type="datetime1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45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67E8-345E-4E3F-9775-2191BA7FBE0D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33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2B49-D15B-4DBC-92F6-CA804D3EE623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5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5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0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2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E72F5-69CC-4725-BB2B-642FFA15E1F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17043" tIns="58522" rIns="117043" bIns="585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17043" tIns="58522" rIns="117043" bIns="585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3465-EF92-4101-A3BB-F35C255FB9C5}" type="datetime1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7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117043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912" indent="-438912" algn="l" defTabSz="117043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0976" indent="-365760" algn="l" defTabSz="117043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8256" indent="-292608" algn="l" defTabSz="117043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indent="-292608" algn="l" defTabSz="117043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688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904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2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4336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3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4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864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608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29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51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72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9RkksmcTAWE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7160"/>
            <a:ext cx="11871960" cy="6568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392424" y="4279391"/>
            <a:ext cx="5468112" cy="128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3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170432"/>
            <a:fld id="{3C1264B5-3635-44D6-8C17-4BBDAA59CD5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170432"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472" y="6356352"/>
            <a:ext cx="10433278" cy="365125"/>
          </a:xfrm>
        </p:spPr>
        <p:txBody>
          <a:bodyPr/>
          <a:lstStyle/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70432"/>
            <a:endParaRPr lang="en-US" sz="23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7259" y="304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0432"/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867" y="4526110"/>
            <a:ext cx="1026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0432"/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লিংক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ঃ- 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://www.youtube.com/watch?v=9RkksmcTAWE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defTabSz="1170432"/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1257099"/>
            <a:ext cx="5872316" cy="27967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0366" y="6171686"/>
            <a:ext cx="9713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70432"/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কাজী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হাবিব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রেংকার্য্যা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দিঘীনালা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92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1" y="121920"/>
            <a:ext cx="1182624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472" y="6356352"/>
            <a:ext cx="10433278" cy="365125"/>
          </a:xfrm>
        </p:spPr>
        <p:txBody>
          <a:bodyPr/>
          <a:lstStyle/>
          <a:p>
            <a:pPr defTabSz="1170432"/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কাজী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হাবিব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রেংকার্য্যা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দিঘীনালা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defTabSz="1170432"/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0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167640"/>
            <a:ext cx="11673840" cy="6522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6" y="3357563"/>
            <a:ext cx="4662972" cy="3028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41" y="3357563"/>
            <a:ext cx="5160613" cy="3028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6712" y="1170432"/>
            <a:ext cx="3766088" cy="839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সৃষ্টি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743199" y="2010099"/>
            <a:ext cx="511445" cy="1347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45263" y="1170432"/>
            <a:ext cx="4792129" cy="839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 মুদ্রার বিনিময়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561279" y="2010099"/>
            <a:ext cx="588936" cy="1347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কাজী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হাবিব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সহকারি শিক্ষক ,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রেংকার্য্যা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বিদ্যালয়,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দিঘীনালা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75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7" y="221395"/>
            <a:ext cx="11849641" cy="6499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23" y="2628900"/>
            <a:ext cx="3613858" cy="2583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97" y="2676684"/>
            <a:ext cx="3673301" cy="25353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28763" y="221395"/>
            <a:ext cx="1871662" cy="1172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১</a:t>
            </a:r>
            <a:endParaRPr lang="en-US" sz="5400" dirty="0"/>
          </a:p>
        </p:txBody>
      </p:sp>
      <p:sp>
        <p:nvSpPr>
          <p:cNvPr id="6" name="Down Arrow 5"/>
          <p:cNvSpPr/>
          <p:nvPr/>
        </p:nvSpPr>
        <p:spPr>
          <a:xfrm>
            <a:off x="2232597" y="1431770"/>
            <a:ext cx="463993" cy="1197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28728" y="192363"/>
            <a:ext cx="1732985" cy="1164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২</a:t>
            </a:r>
            <a:endParaRPr lang="en-US" sz="5400" dirty="0"/>
          </a:p>
        </p:txBody>
      </p:sp>
      <p:sp>
        <p:nvSpPr>
          <p:cNvPr id="8" name="Down Arrow 7"/>
          <p:cNvSpPr/>
          <p:nvPr/>
        </p:nvSpPr>
        <p:spPr>
          <a:xfrm flipH="1" flipV="1">
            <a:off x="6270093" y="1394313"/>
            <a:ext cx="450257" cy="1197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57301">
            <a:off x="9660058" y="259398"/>
            <a:ext cx="1687658" cy="1137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0293854" y="1413646"/>
            <a:ext cx="407417" cy="1215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8357" y="5507095"/>
            <a:ext cx="371604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নোট ও মুদ্রা প্রচলন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4076" y="5507095"/>
            <a:ext cx="36138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অর্থনীতিতে অবদান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67604" y="5507095"/>
            <a:ext cx="373730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 নিয়ন্ত্রণ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7" y="2676684"/>
            <a:ext cx="3716049" cy="2583182"/>
          </a:xfrm>
          <a:prstGeom prst="rect">
            <a:avLst/>
          </a:prstGeom>
        </p:spPr>
      </p:pic>
      <p:sp>
        <p:nvSpPr>
          <p:cNvPr id="15" name="Footer Placeholder 1"/>
          <p:cNvSpPr txBox="1">
            <a:spLocks/>
          </p:cNvSpPr>
          <p:nvPr/>
        </p:nvSpPr>
        <p:spPr>
          <a:xfrm>
            <a:off x="590811" y="6512528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কাজী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হাবিব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রেংকার্য্যা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দিঘীনালা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0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91440"/>
            <a:ext cx="11795760" cy="66802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2898543" y="182880"/>
            <a:ext cx="5625884" cy="106938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2556" y="4375188"/>
            <a:ext cx="7657858" cy="128278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কার্যাবলি বর্ননা কর।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61" y="1069383"/>
            <a:ext cx="4972051" cy="34748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890043" y="5623307"/>
            <a:ext cx="3642883" cy="794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4845" y="6492875"/>
            <a:ext cx="10433278" cy="365125"/>
          </a:xfrm>
        </p:spPr>
        <p:txBody>
          <a:bodyPr/>
          <a:lstStyle/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কাজী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হাবিব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রেংকার্য্যা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দিঘীনালা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defTabSz="1170432"/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92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52400"/>
            <a:ext cx="11795760" cy="65996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1394458" y="338027"/>
            <a:ext cx="9403080" cy="131735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8868" y="1927274"/>
            <a:ext cx="10135892" cy="3962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ব্যাংকের ব্যাংকার কে?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 ব্যাংক সমাজের রাজা বলা হয় কেন?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গঠন ও ব্যবস্থাপনা সম্পর্কে আলোচনা কর?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ও বানিজ্যিক ব্যাংকের পার্থক্য বর্ণনা কর?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50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3673"/>
            <a:ext cx="11841480" cy="6492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904668" y="414401"/>
            <a:ext cx="6744292" cy="1098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8868" y="1927274"/>
            <a:ext cx="10135892" cy="3962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ব্যাংকের ব্যাংকার কে?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 ব্যাংক সমাজের রাজা বলা হয় কেন?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গঠন ও ব্যবস্থাপনা সম্পর্কে আলোচনা কর?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 ও বানিজ্যিক ব্যাংকের পার্থক্য বর্ণনা কর?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2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98849"/>
            <a:ext cx="11887200" cy="65610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Oval 3"/>
          <p:cNvSpPr/>
          <p:nvPr/>
        </p:nvSpPr>
        <p:spPr>
          <a:xfrm>
            <a:off x="2898178" y="235792"/>
            <a:ext cx="5532895" cy="141034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684" y="5141387"/>
            <a:ext cx="11254152" cy="13701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উদ্দেশ্যগুলো ব্যাখ্যা কর?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76" y="1783080"/>
            <a:ext cx="7200901" cy="32099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3684" y="6403131"/>
            <a:ext cx="10433278" cy="365125"/>
          </a:xfrm>
        </p:spPr>
        <p:txBody>
          <a:bodyPr/>
          <a:lstStyle/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03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5701" y="1428752"/>
            <a:ext cx="4686301" cy="9925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4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সবাইকে</a:t>
            </a:r>
            <a:endParaRPr lang="en-US" sz="4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15" y="2557684"/>
            <a:ext cx="7033271" cy="38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709" y="3972645"/>
            <a:ext cx="3555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কাজী </a:t>
            </a:r>
            <a:r>
              <a:rPr lang="en-US" sz="2000" dirty="0" err="1"/>
              <a:t>হাবিব</a:t>
            </a:r>
            <a:r>
              <a:rPr lang="en-US" sz="2000" dirty="0"/>
              <a:t> </a:t>
            </a:r>
            <a:r>
              <a:rPr lang="en-US" sz="2000" dirty="0" err="1"/>
              <a:t>উল্লাহ</a:t>
            </a:r>
            <a:endParaRPr lang="en-US" sz="2000" dirty="0"/>
          </a:p>
          <a:p>
            <a:pPr algn="ctr"/>
            <a:r>
              <a:rPr lang="en-US" sz="2000" dirty="0" err="1"/>
              <a:t>সহকারি</a:t>
            </a:r>
            <a:r>
              <a:rPr lang="en-US" sz="2000" dirty="0"/>
              <a:t> </a:t>
            </a:r>
            <a:r>
              <a:rPr lang="en-US" sz="2000" dirty="0" err="1"/>
              <a:t>শিক্ষক</a:t>
            </a:r>
            <a:endParaRPr lang="en-US" sz="2000" dirty="0"/>
          </a:p>
          <a:p>
            <a:pPr algn="ctr"/>
            <a:r>
              <a:rPr lang="en-US" sz="2000" dirty="0" err="1"/>
              <a:t>উত্তর</a:t>
            </a:r>
            <a:r>
              <a:rPr lang="en-US" sz="2000" dirty="0"/>
              <a:t> </a:t>
            </a:r>
            <a:r>
              <a:rPr lang="en-US" sz="2000" dirty="0" err="1"/>
              <a:t>রেংকার্য্যা</a:t>
            </a:r>
            <a:r>
              <a:rPr lang="en-US" sz="2000" dirty="0"/>
              <a:t> </a:t>
            </a:r>
            <a:r>
              <a:rPr lang="en-US" sz="2000" dirty="0" err="1"/>
              <a:t>উচ্চ</a:t>
            </a:r>
            <a:r>
              <a:rPr lang="en-US" sz="2000" dirty="0"/>
              <a:t> </a:t>
            </a:r>
            <a:r>
              <a:rPr lang="en-US" sz="2000" dirty="0" err="1"/>
              <a:t>বিদ্যালয়</a:t>
            </a:r>
            <a:endParaRPr lang="en-US" sz="2000" dirty="0"/>
          </a:p>
          <a:p>
            <a:pPr algn="ctr"/>
            <a:r>
              <a:rPr lang="en-US" sz="2000" dirty="0" err="1"/>
              <a:t>দিঘীনালা,খাগড়াছড়ি</a:t>
            </a:r>
            <a:endParaRPr lang="en-US" sz="2000" dirty="0"/>
          </a:p>
          <a:p>
            <a:pPr algn="ctr"/>
            <a:r>
              <a:rPr lang="en-US" sz="2000" dirty="0"/>
              <a:t>Email-ranak728@gmail.com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31" y="1214821"/>
            <a:ext cx="2205908" cy="2586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0520" y="4034201"/>
            <a:ext cx="2766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বিষয়ঃ      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ফিন্যান্স ও </a:t>
            </a:r>
            <a:r>
              <a:rPr lang="en-US" sz="1600" dirty="0" err="1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1600" dirty="0"/>
          </a:p>
          <a:p>
            <a:r>
              <a:rPr lang="en-US" sz="1600" dirty="0" err="1"/>
              <a:t>শ্রেণীঃ</a:t>
            </a:r>
            <a:r>
              <a:rPr lang="en-US" sz="1600" dirty="0"/>
              <a:t>      </a:t>
            </a:r>
            <a:r>
              <a:rPr lang="en-US" sz="1600" dirty="0" err="1" smtClean="0"/>
              <a:t>দশম</a:t>
            </a:r>
            <a:endParaRPr lang="en-US" sz="1600" dirty="0"/>
          </a:p>
          <a:p>
            <a:r>
              <a:rPr lang="en-US" sz="1600" dirty="0" err="1"/>
              <a:t>অধ্যায়ঃ</a:t>
            </a:r>
            <a:r>
              <a:rPr lang="en-US" sz="1600" dirty="0"/>
              <a:t>    </a:t>
            </a:r>
            <a:r>
              <a:rPr lang="en-US" sz="1600" dirty="0" err="1"/>
              <a:t>ত্রয়োদশ</a:t>
            </a:r>
            <a:endParaRPr lang="en-US" sz="1600" dirty="0"/>
          </a:p>
          <a:p>
            <a:r>
              <a:rPr lang="en-US" sz="1600" dirty="0" err="1"/>
              <a:t>পিরিয়ডঃ</a:t>
            </a:r>
            <a:r>
              <a:rPr lang="en-US" sz="1600" dirty="0"/>
              <a:t>   ৪র্থ</a:t>
            </a:r>
          </a:p>
          <a:p>
            <a:r>
              <a:rPr lang="en-US" sz="1600" dirty="0" err="1"/>
              <a:t>সময়ঃ</a:t>
            </a:r>
            <a:r>
              <a:rPr lang="en-US" sz="1600" dirty="0"/>
              <a:t>       ৫০ </a:t>
            </a:r>
            <a:r>
              <a:rPr lang="en-US" sz="1600" dirty="0" err="1"/>
              <a:t>মিনিট</a:t>
            </a:r>
            <a:endParaRPr lang="en-US" sz="1600" dirty="0"/>
          </a:p>
          <a:p>
            <a:r>
              <a:rPr lang="en-US" sz="1600" dirty="0" err="1"/>
              <a:t>তারিখঃ</a:t>
            </a:r>
            <a:r>
              <a:rPr lang="en-US" sz="1600" dirty="0"/>
              <a:t>     ০১-০৫-২০২০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1442" y="2029028"/>
            <a:ext cx="79688" cy="2759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ectangle 7"/>
          <p:cNvSpPr/>
          <p:nvPr/>
        </p:nvSpPr>
        <p:spPr>
          <a:xfrm>
            <a:off x="5844594" y="2276267"/>
            <a:ext cx="79688" cy="2759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6335981" y="2029028"/>
            <a:ext cx="79688" cy="2759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20" y="1452103"/>
            <a:ext cx="2205474" cy="25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7" y="137797"/>
            <a:ext cx="11734800" cy="6583680"/>
          </a:xfrm>
          <a:prstGeom prst="rect">
            <a:avLst/>
          </a:prstGeom>
          <a:ln w="228600" cap="sq" cmpd="thickThin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39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52401"/>
            <a:ext cx="11841480" cy="643128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/>
          <p:cNvSpPr/>
          <p:nvPr/>
        </p:nvSpPr>
        <p:spPr>
          <a:xfrm>
            <a:off x="2789694" y="367923"/>
            <a:ext cx="6225719" cy="201332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9694" y="4930508"/>
            <a:ext cx="7368719" cy="142584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কেন্দ্রীয় ব্যাংক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93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9080"/>
            <a:ext cx="11795760" cy="6416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Oval 1"/>
          <p:cNvSpPr/>
          <p:nvPr/>
        </p:nvSpPr>
        <p:spPr>
          <a:xfrm>
            <a:off x="3662806" y="477042"/>
            <a:ext cx="4804475" cy="116237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625" y="1857376"/>
            <a:ext cx="11272838" cy="45291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এ পাঠ থেকে শিক্ষার্থীরা...... 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কেন্দ্রীয় ব্যাংকের সংজ্ঞা লিখতে পারবে।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.</a:t>
            </a:r>
            <a:r>
              <a:rPr lang="bn-BD" sz="4400" dirty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 কেন্দ্রীয় ব্যাংকের সাধারন কার্যাবলি </a:t>
            </a:r>
            <a:r>
              <a:rPr lang="bn-BD" sz="4400" dirty="0" smtClean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বর্ননা </a:t>
            </a:r>
            <a:r>
              <a:rPr lang="bn-BD" sz="4400" dirty="0">
                <a:solidFill>
                  <a:prstClr val="black"/>
                </a:solidFill>
                <a:latin typeface="NikoshBAN"/>
                <a:cs typeface="NikoshBAN" panose="02000000000000000000" pitchFamily="2" charset="0"/>
              </a:rPr>
              <a:t>করতে পারবে।</a:t>
            </a:r>
            <a:endParaRPr lang="bn-BD" sz="4400" dirty="0" smtClean="0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অর্থনৈতিক উন্নয়নে কেন্দ্রীয় ব্যাংক হিসাবে বাংলাদেশ ব্যাংকের</a:t>
            </a:r>
          </a:p>
          <a:p>
            <a:r>
              <a:rPr lang="bn-BD" sz="44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ভূমিকা ব্যাখ্যা করতে পারবে।	</a:t>
            </a:r>
            <a:endParaRPr lang="en-US" sz="4400" dirty="0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8625" y="6485841"/>
            <a:ext cx="10433278" cy="365125"/>
          </a:xfrm>
        </p:spPr>
        <p:txBody>
          <a:bodyPr/>
          <a:lstStyle/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কাজী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হাবিব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রেংকার্য্যা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দিঘীনালা</a:t>
            </a:r>
            <a:r>
              <a:rPr lang="as-IN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bn-BD" dirty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defTabSz="1170432"/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6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0" y="173922"/>
            <a:ext cx="11873950" cy="6562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091384" y="362437"/>
            <a:ext cx="8681266" cy="659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কি দেখতে পা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" y="4519855"/>
            <a:ext cx="1916431" cy="2195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3" y="4541377"/>
            <a:ext cx="1923769" cy="2195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65" y="4603568"/>
            <a:ext cx="2128595" cy="2195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79" y="1157576"/>
            <a:ext cx="6499580" cy="25154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82119" y="1157576"/>
            <a:ext cx="3252741" cy="1060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কেন্দ্রীয় ব্যাংক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nt Arrow 14"/>
          <p:cNvSpPr/>
          <p:nvPr/>
        </p:nvSpPr>
        <p:spPr>
          <a:xfrm>
            <a:off x="629498" y="2843212"/>
            <a:ext cx="1478881" cy="159705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3267651" y="3815783"/>
            <a:ext cx="619933" cy="697424"/>
          </a:xfrm>
          <a:prstGeom prst="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432017" y="3815783"/>
            <a:ext cx="576590" cy="725594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ent Arrow 1"/>
          <p:cNvSpPr/>
          <p:nvPr/>
        </p:nvSpPr>
        <p:spPr>
          <a:xfrm rot="5400000">
            <a:off x="9318555" y="2165411"/>
            <a:ext cx="1597058" cy="29526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74" y="4491685"/>
            <a:ext cx="2428453" cy="2250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3" y="4603568"/>
            <a:ext cx="2106968" cy="21671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0800000">
            <a:off x="7813756" y="3727559"/>
            <a:ext cx="591144" cy="792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9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5" grpId="0" animBg="1"/>
      <p:bldP spid="16" grpId="0" animBg="1"/>
      <p:bldP spid="17" grpId="0" animBg="1"/>
      <p:bldP spid="2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"/>
            <a:ext cx="11811000" cy="64779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128714" y="353239"/>
            <a:ext cx="3499468" cy="109408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2264" y="4520780"/>
            <a:ext cx="8150884" cy="9733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কেন্দ্রীয় ব্যাংকের </a:t>
            </a:r>
            <a:r>
              <a:rPr lang="bn-BD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0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  <a:endParaRPr lang="en-US" sz="60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99270" y="5540897"/>
            <a:ext cx="2728912" cy="771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৩ মিনিট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088" y="1800561"/>
            <a:ext cx="4615236" cy="2572603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48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152400"/>
            <a:ext cx="11901487" cy="670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2328861" y="528636"/>
            <a:ext cx="7843839" cy="164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 সাথে মিলিয়ে নিই...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845" y="2386012"/>
            <a:ext cx="11608119" cy="425767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as-IN" sz="44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কেন্দ্রীয় </a:t>
            </a:r>
            <a:r>
              <a:rPr lang="as-IN" sz="44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as-IN" sz="4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হলো এমন একটি আর্থিক প্রতিষ্ঠান, যা মুদ্রাবাজারে শীর্ষে অবস্থান করে দেশের </a:t>
            </a:r>
            <a:r>
              <a:rPr lang="as-IN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bn-BD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 </a:t>
            </a:r>
            <a:r>
              <a:rPr lang="as-IN" sz="44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নিয়ন্ত্রণ ও পরিচালনা করে থাকে। এটি সরকার কর্তৃক সর্বোচ্চ ক্ষমতাপ্রাপ্ত আর্থিক প্রতিষ্ঠান, যা দেশে নোট প্রচলনের একচেটিয়া অধিকার ভোগ করে। </a:t>
            </a:r>
            <a:endParaRPr lang="en-US" sz="44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57176" y="11078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566192" y="6600031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82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52400"/>
            <a:ext cx="1187196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743200" y="2758440"/>
            <a:ext cx="6781800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কার্যাবলী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520472" y="6356352"/>
            <a:ext cx="10433278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45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340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NikoshBAN</vt:lpstr>
      <vt:lpstr>Vrinda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Md. Shahjalal Patwary</dc:title>
  <dc:creator>Borgaon High School</dc:creator>
  <cp:lastModifiedBy>hasan</cp:lastModifiedBy>
  <cp:revision>319</cp:revision>
  <dcterms:created xsi:type="dcterms:W3CDTF">2015-03-24T08:19:21Z</dcterms:created>
  <dcterms:modified xsi:type="dcterms:W3CDTF">2020-05-01T13:42:32Z</dcterms:modified>
</cp:coreProperties>
</file>