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AD908-8DCD-4463-94DE-B12080B19DE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AB3FA3-BA33-4890-A520-CB20D03F76C6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গ্রাহকের নাম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1D5E87-7D21-4C4B-A7D6-8590FBACD247}" type="parTrans" cxnId="{C142FEF6-F954-4FC8-BFFD-C1FB796F0EF6}">
      <dgm:prSet/>
      <dgm:spPr/>
      <dgm:t>
        <a:bodyPr/>
        <a:lstStyle/>
        <a:p>
          <a:endParaRPr lang="en-US"/>
        </a:p>
      </dgm:t>
    </dgm:pt>
    <dgm:pt modelId="{3132153C-0005-43C5-81D6-A6889F45841D}" type="sibTrans" cxnId="{C142FEF6-F954-4FC8-BFFD-C1FB796F0EF6}">
      <dgm:prSet/>
      <dgm:spPr/>
      <dgm:t>
        <a:bodyPr/>
        <a:lstStyle/>
        <a:p>
          <a:endParaRPr lang="en-US"/>
        </a:p>
      </dgm:t>
    </dgm:pt>
    <dgm:pt modelId="{9E46CE68-B44F-4A6A-B7E2-511419665422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bn-BD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পরিচয়পত্র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6354CA-8192-498B-9D0E-5C655E68381F}" type="parTrans" cxnId="{43034954-2CA7-43BC-A249-D20F2ADD45FC}">
      <dgm:prSet/>
      <dgm:spPr/>
      <dgm:t>
        <a:bodyPr/>
        <a:lstStyle/>
        <a:p>
          <a:endParaRPr lang="en-US"/>
        </a:p>
      </dgm:t>
    </dgm:pt>
    <dgm:pt modelId="{94DCC801-44A4-435F-99A2-C1EFD109220E}" type="sibTrans" cxnId="{43034954-2CA7-43BC-A249-D20F2ADD45FC}">
      <dgm:prSet/>
      <dgm:spPr/>
      <dgm:t>
        <a:bodyPr/>
        <a:lstStyle/>
        <a:p>
          <a:endParaRPr lang="en-US"/>
        </a:p>
      </dgm:t>
    </dgm:pt>
    <dgm:pt modelId="{643F7981-B7C5-41FF-8C90-34CFCF61A0C1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গ্রাহকের ছবি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4C65CE-2F4D-4895-A3E8-3111241CA207}" type="parTrans" cxnId="{7E483AE4-D583-43D6-BDCA-E62F8FFE036D}">
      <dgm:prSet/>
      <dgm:spPr/>
      <dgm:t>
        <a:bodyPr/>
        <a:lstStyle/>
        <a:p>
          <a:endParaRPr lang="en-US"/>
        </a:p>
      </dgm:t>
    </dgm:pt>
    <dgm:pt modelId="{3634A4E9-62A1-41B7-8917-FC5617F2DF45}" type="sibTrans" cxnId="{7E483AE4-D583-43D6-BDCA-E62F8FFE036D}">
      <dgm:prSet/>
      <dgm:spPr/>
      <dgm:t>
        <a:bodyPr/>
        <a:lstStyle/>
        <a:p>
          <a:endParaRPr lang="en-US"/>
        </a:p>
      </dgm:t>
    </dgm:pt>
    <dgm:pt modelId="{7971DC88-3410-4093-A8BA-95C4C2301F75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নমিনির স্বাক্ষর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6CC41C-46D0-433A-B5EC-CB3608A27AF8}" type="parTrans" cxnId="{0ABAA160-161D-4293-BDC1-D18328940C81}">
      <dgm:prSet/>
      <dgm:spPr/>
      <dgm:t>
        <a:bodyPr/>
        <a:lstStyle/>
        <a:p>
          <a:endParaRPr lang="en-US"/>
        </a:p>
      </dgm:t>
    </dgm:pt>
    <dgm:pt modelId="{6A58B260-7ED0-4CEF-8863-3EE661105508}" type="sibTrans" cxnId="{0ABAA160-161D-4293-BDC1-D18328940C81}">
      <dgm:prSet/>
      <dgm:spPr/>
      <dgm:t>
        <a:bodyPr/>
        <a:lstStyle/>
        <a:p>
          <a:endParaRPr lang="en-US"/>
        </a:p>
      </dgm:t>
    </dgm:pt>
    <dgm:pt modelId="{3B0E99A8-7B49-4DE4-9837-425929D1F64D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আমানতের পরিমান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66957C-7EC6-4487-8B91-FBB9E323D7BE}" type="parTrans" cxnId="{B1EA1D72-AAC8-4E20-825C-F82DB1B7DD6B}">
      <dgm:prSet/>
      <dgm:spPr/>
      <dgm:t>
        <a:bodyPr/>
        <a:lstStyle/>
        <a:p>
          <a:endParaRPr lang="en-US"/>
        </a:p>
      </dgm:t>
    </dgm:pt>
    <dgm:pt modelId="{959C56E2-69F7-4895-8D1F-82276A290CCB}" type="sibTrans" cxnId="{B1EA1D72-AAC8-4E20-825C-F82DB1B7DD6B}">
      <dgm:prSet/>
      <dgm:spPr/>
      <dgm:t>
        <a:bodyPr/>
        <a:lstStyle/>
        <a:p>
          <a:endParaRPr lang="en-US"/>
        </a:p>
      </dgm:t>
    </dgm:pt>
    <dgm:pt modelId="{1BFE1AB0-6E60-4C08-9FA8-A20B5DF5D4C0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বর্তমান ঠিকানা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E12585-2F64-41CA-9F73-BB02C2538FFB}" type="parTrans" cxnId="{519C033E-7822-4DF9-A367-D5228B2A7381}">
      <dgm:prSet/>
      <dgm:spPr/>
      <dgm:t>
        <a:bodyPr/>
        <a:lstStyle/>
        <a:p>
          <a:endParaRPr lang="en-US"/>
        </a:p>
      </dgm:t>
    </dgm:pt>
    <dgm:pt modelId="{6F61DDCB-5621-4B37-B1E9-D39CCBC87440}" type="sibTrans" cxnId="{519C033E-7822-4DF9-A367-D5228B2A7381}">
      <dgm:prSet/>
      <dgm:spPr/>
      <dgm:t>
        <a:bodyPr/>
        <a:lstStyle/>
        <a:p>
          <a:endParaRPr lang="en-US"/>
        </a:p>
      </dgm:t>
    </dgm:pt>
    <dgm:pt modelId="{AE2779B9-7EEC-4092-B585-AB950DAEC593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স্থায়ী ঠিকানা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9CC789-0111-4933-81D6-1D390E9CFA95}" type="parTrans" cxnId="{58FDA9EF-C501-4552-8045-831CABB65E7B}">
      <dgm:prSet/>
      <dgm:spPr/>
      <dgm:t>
        <a:bodyPr/>
        <a:lstStyle/>
        <a:p>
          <a:endParaRPr lang="en-US"/>
        </a:p>
      </dgm:t>
    </dgm:pt>
    <dgm:pt modelId="{15EE3AC1-3C9E-4137-AF34-ECC866D5D306}" type="sibTrans" cxnId="{58FDA9EF-C501-4552-8045-831CABB65E7B}">
      <dgm:prSet/>
      <dgm:spPr/>
      <dgm:t>
        <a:bodyPr/>
        <a:lstStyle/>
        <a:p>
          <a:endParaRPr lang="en-US"/>
        </a:p>
      </dgm:t>
    </dgm:pt>
    <dgm:pt modelId="{01ADDDF3-79E0-48D4-BC92-2D491BA0A45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কর্মস্থলের নাম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5C6600-5FF3-4164-9040-E976AC506626}" type="parTrans" cxnId="{EF984038-D789-42CE-A67B-FB5432A24C4F}">
      <dgm:prSet/>
      <dgm:spPr/>
      <dgm:t>
        <a:bodyPr/>
        <a:lstStyle/>
        <a:p>
          <a:endParaRPr lang="en-US"/>
        </a:p>
      </dgm:t>
    </dgm:pt>
    <dgm:pt modelId="{C4D067D5-33DD-416D-A4E7-5B43CA45C8B3}" type="sibTrans" cxnId="{EF984038-D789-42CE-A67B-FB5432A24C4F}">
      <dgm:prSet/>
      <dgm:spPr/>
      <dgm:t>
        <a:bodyPr/>
        <a:lstStyle/>
        <a:p>
          <a:endParaRPr lang="en-US"/>
        </a:p>
      </dgm:t>
    </dgm:pt>
    <dgm:pt modelId="{493E4076-A4E4-4802-BB73-4B5BCBFA3FB3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ফোন</a:t>
          </a:r>
          <a:r>
            <a:rPr lang="bn-BD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নম্বর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2B3488-93BD-41FB-8F61-D53313CE28FE}" type="parTrans" cxnId="{6E38BEDF-C89B-4396-80E6-B65AAFBE30F7}">
      <dgm:prSet/>
      <dgm:spPr/>
      <dgm:t>
        <a:bodyPr/>
        <a:lstStyle/>
        <a:p>
          <a:endParaRPr lang="en-US"/>
        </a:p>
      </dgm:t>
    </dgm:pt>
    <dgm:pt modelId="{6632429F-390F-4919-AEC9-FD38CECDE9DB}" type="sibTrans" cxnId="{6E38BEDF-C89B-4396-80E6-B65AAFBE30F7}">
      <dgm:prSet/>
      <dgm:spPr/>
      <dgm:t>
        <a:bodyPr/>
        <a:lstStyle/>
        <a:p>
          <a:endParaRPr lang="en-US"/>
        </a:p>
      </dgm:t>
    </dgm:pt>
    <dgm:pt modelId="{3A3ED364-0057-4DF9-AFFF-19F921B5859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আয়ের উৎস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D7EE9A-7EE7-4B1F-AC31-62B401B40758}" type="parTrans" cxnId="{6DA60B09-29DD-4D68-A5EA-E9191C2474A9}">
      <dgm:prSet/>
      <dgm:spPr/>
      <dgm:t>
        <a:bodyPr/>
        <a:lstStyle/>
        <a:p>
          <a:endParaRPr lang="en-US"/>
        </a:p>
      </dgm:t>
    </dgm:pt>
    <dgm:pt modelId="{1DF852EC-17F1-467C-946E-AFEC4CAEBA93}" type="sibTrans" cxnId="{6DA60B09-29DD-4D68-A5EA-E9191C2474A9}">
      <dgm:prSet/>
      <dgm:spPr/>
      <dgm:t>
        <a:bodyPr/>
        <a:lstStyle/>
        <a:p>
          <a:endParaRPr lang="en-US"/>
        </a:p>
      </dgm:t>
    </dgm:pt>
    <dgm:pt modelId="{3DE0EB77-BBB7-4C72-AFF9-2DF601D36307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আমানতের পরিমান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502F14-58E4-4909-BCB4-4B65786955FD}" type="parTrans" cxnId="{9151030D-605E-4583-AC83-47421FE1F30E}">
      <dgm:prSet/>
      <dgm:spPr/>
      <dgm:t>
        <a:bodyPr/>
        <a:lstStyle/>
        <a:p>
          <a:endParaRPr lang="en-US"/>
        </a:p>
      </dgm:t>
    </dgm:pt>
    <dgm:pt modelId="{A4737F01-FBEF-4CC2-B8E0-CF48A681BBE4}" type="sibTrans" cxnId="{9151030D-605E-4583-AC83-47421FE1F30E}">
      <dgm:prSet/>
      <dgm:spPr/>
      <dgm:t>
        <a:bodyPr/>
        <a:lstStyle/>
        <a:p>
          <a:endParaRPr lang="en-US"/>
        </a:p>
      </dgm:t>
    </dgm:pt>
    <dgm:pt modelId="{C2C1393E-5F15-4663-9610-830BE30F867F}" type="pres">
      <dgm:prSet presAssocID="{CE8AD908-8DCD-4463-94DE-B12080B19DEA}" presName="Name0" presStyleCnt="0">
        <dgm:presLayoutVars>
          <dgm:dir/>
          <dgm:resizeHandles/>
        </dgm:presLayoutVars>
      </dgm:prSet>
      <dgm:spPr/>
    </dgm:pt>
    <dgm:pt modelId="{B8DE1F64-8B88-4830-8C8B-5C62B1DD7B05}" type="pres">
      <dgm:prSet presAssocID="{ADAB3FA3-BA33-4890-A520-CB20D03F76C6}" presName="compNode" presStyleCnt="0"/>
      <dgm:spPr/>
    </dgm:pt>
    <dgm:pt modelId="{35ACBE1C-DA9F-4B83-846F-2022E16E12B5}" type="pres">
      <dgm:prSet presAssocID="{ADAB3FA3-BA33-4890-A520-CB20D03F76C6}" presName="dummyConnPt" presStyleCnt="0"/>
      <dgm:spPr/>
    </dgm:pt>
    <dgm:pt modelId="{5D0BE54F-3C68-4079-85D4-3B9CC8C16461}" type="pres">
      <dgm:prSet presAssocID="{ADAB3FA3-BA33-4890-A520-CB20D03F76C6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C7C10-0900-4FCE-AB4A-F2958E8C80C6}" type="pres">
      <dgm:prSet presAssocID="{3132153C-0005-43C5-81D6-A6889F45841D}" presName="sibTrans" presStyleLbl="bgSibTrans2D1" presStyleIdx="0" presStyleCnt="10"/>
      <dgm:spPr/>
    </dgm:pt>
    <dgm:pt modelId="{4CC86D6D-4252-44E1-8A95-1EEC83A65A34}" type="pres">
      <dgm:prSet presAssocID="{9E46CE68-B44F-4A6A-B7E2-511419665422}" presName="compNode" presStyleCnt="0"/>
      <dgm:spPr/>
    </dgm:pt>
    <dgm:pt modelId="{00B0B0FF-3DE5-4D97-A154-0B04C56855B0}" type="pres">
      <dgm:prSet presAssocID="{9E46CE68-B44F-4A6A-B7E2-511419665422}" presName="dummyConnPt" presStyleCnt="0"/>
      <dgm:spPr/>
    </dgm:pt>
    <dgm:pt modelId="{F30F3EFB-64FC-4ED1-A28B-4E3133ABC82C}" type="pres">
      <dgm:prSet presAssocID="{9E46CE68-B44F-4A6A-B7E2-511419665422}" presName="node" presStyleLbl="node1" presStyleIdx="1" presStyleCnt="11">
        <dgm:presLayoutVars>
          <dgm:bulletEnabled val="1"/>
        </dgm:presLayoutVars>
      </dgm:prSet>
      <dgm:spPr/>
    </dgm:pt>
    <dgm:pt modelId="{2FEF2251-497B-4727-A922-BEB08BA7EA80}" type="pres">
      <dgm:prSet presAssocID="{94DCC801-44A4-435F-99A2-C1EFD109220E}" presName="sibTrans" presStyleLbl="bgSibTrans2D1" presStyleIdx="1" presStyleCnt="10"/>
      <dgm:spPr/>
    </dgm:pt>
    <dgm:pt modelId="{4BFD63C1-7795-486C-80D2-C2E36783C8D4}" type="pres">
      <dgm:prSet presAssocID="{643F7981-B7C5-41FF-8C90-34CFCF61A0C1}" presName="compNode" presStyleCnt="0"/>
      <dgm:spPr/>
    </dgm:pt>
    <dgm:pt modelId="{7921171A-E2D9-49E6-8AB4-2B93D86A721D}" type="pres">
      <dgm:prSet presAssocID="{643F7981-B7C5-41FF-8C90-34CFCF61A0C1}" presName="dummyConnPt" presStyleCnt="0"/>
      <dgm:spPr/>
    </dgm:pt>
    <dgm:pt modelId="{86A25817-135C-4C33-92D4-6A4622E9FF89}" type="pres">
      <dgm:prSet presAssocID="{643F7981-B7C5-41FF-8C90-34CFCF61A0C1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2922C-0AE0-4DD9-AD98-E41A6C4E824B}" type="pres">
      <dgm:prSet presAssocID="{3634A4E9-62A1-41B7-8917-FC5617F2DF45}" presName="sibTrans" presStyleLbl="bgSibTrans2D1" presStyleIdx="2" presStyleCnt="10"/>
      <dgm:spPr/>
    </dgm:pt>
    <dgm:pt modelId="{8D04F6DA-B0D0-4CA3-A5C0-9038A2ABFF55}" type="pres">
      <dgm:prSet presAssocID="{7971DC88-3410-4093-A8BA-95C4C2301F75}" presName="compNode" presStyleCnt="0"/>
      <dgm:spPr/>
    </dgm:pt>
    <dgm:pt modelId="{38766D97-31EB-4239-9B96-9B85DDD8F609}" type="pres">
      <dgm:prSet presAssocID="{7971DC88-3410-4093-A8BA-95C4C2301F75}" presName="dummyConnPt" presStyleCnt="0"/>
      <dgm:spPr/>
    </dgm:pt>
    <dgm:pt modelId="{087ABACD-EDCA-4E14-B1E9-C78DCEFDBBC4}" type="pres">
      <dgm:prSet presAssocID="{7971DC88-3410-4093-A8BA-95C4C2301F75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BCFB6-0A19-4F1F-9BDC-2B6FD9CE3EB7}" type="pres">
      <dgm:prSet presAssocID="{6A58B260-7ED0-4CEF-8863-3EE661105508}" presName="sibTrans" presStyleLbl="bgSibTrans2D1" presStyleIdx="3" presStyleCnt="10"/>
      <dgm:spPr/>
    </dgm:pt>
    <dgm:pt modelId="{C32B1E25-AB1F-43D5-80E9-271BD41DFF9D}" type="pres">
      <dgm:prSet presAssocID="{3B0E99A8-7B49-4DE4-9837-425929D1F64D}" presName="compNode" presStyleCnt="0"/>
      <dgm:spPr/>
    </dgm:pt>
    <dgm:pt modelId="{84417FC4-AFB2-4AC6-93D6-631879C036FD}" type="pres">
      <dgm:prSet presAssocID="{3B0E99A8-7B49-4DE4-9837-425929D1F64D}" presName="dummyConnPt" presStyleCnt="0"/>
      <dgm:spPr/>
    </dgm:pt>
    <dgm:pt modelId="{81BD3948-110F-4990-A2F0-3DBA305F9445}" type="pres">
      <dgm:prSet presAssocID="{3B0E99A8-7B49-4DE4-9837-425929D1F64D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A287A-E9E2-4337-B2ED-E6025F54D1FD}" type="pres">
      <dgm:prSet presAssocID="{959C56E2-69F7-4895-8D1F-82276A290CCB}" presName="sibTrans" presStyleLbl="bgSibTrans2D1" presStyleIdx="4" presStyleCnt="10"/>
      <dgm:spPr/>
    </dgm:pt>
    <dgm:pt modelId="{D722D50C-D41C-448D-8AD9-B58C4087CF64}" type="pres">
      <dgm:prSet presAssocID="{1BFE1AB0-6E60-4C08-9FA8-A20B5DF5D4C0}" presName="compNode" presStyleCnt="0"/>
      <dgm:spPr/>
    </dgm:pt>
    <dgm:pt modelId="{88313BDC-4C6D-430E-9B60-FAD6F864C3FF}" type="pres">
      <dgm:prSet presAssocID="{1BFE1AB0-6E60-4C08-9FA8-A20B5DF5D4C0}" presName="dummyConnPt" presStyleCnt="0"/>
      <dgm:spPr/>
    </dgm:pt>
    <dgm:pt modelId="{ECFEF9D7-4CBE-4A55-9979-BEF4D38DA764}" type="pres">
      <dgm:prSet presAssocID="{1BFE1AB0-6E60-4C08-9FA8-A20B5DF5D4C0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DE582-A642-4348-BB2A-86E08756D468}" type="pres">
      <dgm:prSet presAssocID="{6F61DDCB-5621-4B37-B1E9-D39CCBC87440}" presName="sibTrans" presStyleLbl="bgSibTrans2D1" presStyleIdx="5" presStyleCnt="10"/>
      <dgm:spPr/>
    </dgm:pt>
    <dgm:pt modelId="{F473ACE1-4BBE-44A1-86B7-583AA747607C}" type="pres">
      <dgm:prSet presAssocID="{AE2779B9-7EEC-4092-B585-AB950DAEC593}" presName="compNode" presStyleCnt="0"/>
      <dgm:spPr/>
    </dgm:pt>
    <dgm:pt modelId="{7E97FB2A-E088-4F54-8085-964FD697AF90}" type="pres">
      <dgm:prSet presAssocID="{AE2779B9-7EEC-4092-B585-AB950DAEC593}" presName="dummyConnPt" presStyleCnt="0"/>
      <dgm:spPr/>
    </dgm:pt>
    <dgm:pt modelId="{62108CB7-8494-42FC-80C8-C875DFBEC2E6}" type="pres">
      <dgm:prSet presAssocID="{AE2779B9-7EEC-4092-B585-AB950DAEC593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E665B-5A0E-4B63-BE55-43035D0F826E}" type="pres">
      <dgm:prSet presAssocID="{15EE3AC1-3C9E-4137-AF34-ECC866D5D306}" presName="sibTrans" presStyleLbl="bgSibTrans2D1" presStyleIdx="6" presStyleCnt="10"/>
      <dgm:spPr/>
    </dgm:pt>
    <dgm:pt modelId="{DAA2A368-B676-4310-B123-B749636369F8}" type="pres">
      <dgm:prSet presAssocID="{01ADDDF3-79E0-48D4-BC92-2D491BA0A45F}" presName="compNode" presStyleCnt="0"/>
      <dgm:spPr/>
    </dgm:pt>
    <dgm:pt modelId="{A226C572-4EF6-4F7B-AFBC-F9D7B96EE80E}" type="pres">
      <dgm:prSet presAssocID="{01ADDDF3-79E0-48D4-BC92-2D491BA0A45F}" presName="dummyConnPt" presStyleCnt="0"/>
      <dgm:spPr/>
    </dgm:pt>
    <dgm:pt modelId="{43A51A86-0AD3-41EF-901B-9AC7F4AA6D42}" type="pres">
      <dgm:prSet presAssocID="{01ADDDF3-79E0-48D4-BC92-2D491BA0A45F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AAE14-3348-4C92-A069-7E0B31356DC6}" type="pres">
      <dgm:prSet presAssocID="{C4D067D5-33DD-416D-A4E7-5B43CA45C8B3}" presName="sibTrans" presStyleLbl="bgSibTrans2D1" presStyleIdx="7" presStyleCnt="10"/>
      <dgm:spPr/>
    </dgm:pt>
    <dgm:pt modelId="{5590C36A-F7D2-4640-8677-2EDFE3E78BED}" type="pres">
      <dgm:prSet presAssocID="{493E4076-A4E4-4802-BB73-4B5BCBFA3FB3}" presName="compNode" presStyleCnt="0"/>
      <dgm:spPr/>
    </dgm:pt>
    <dgm:pt modelId="{0294AFA7-E55E-4C26-8732-36FFE60A973F}" type="pres">
      <dgm:prSet presAssocID="{493E4076-A4E4-4802-BB73-4B5BCBFA3FB3}" presName="dummyConnPt" presStyleCnt="0"/>
      <dgm:spPr/>
    </dgm:pt>
    <dgm:pt modelId="{1667009A-1802-4274-BE0A-796EE2439C9B}" type="pres">
      <dgm:prSet presAssocID="{493E4076-A4E4-4802-BB73-4B5BCBFA3FB3}" presName="node" presStyleLbl="node1" presStyleIdx="8" presStyleCnt="11" custLinFactNeighborX="-1422">
        <dgm:presLayoutVars>
          <dgm:bulletEnabled val="1"/>
        </dgm:presLayoutVars>
      </dgm:prSet>
      <dgm:spPr/>
    </dgm:pt>
    <dgm:pt modelId="{CE5347FA-6775-4AB9-88EE-2A73F9E56D6F}" type="pres">
      <dgm:prSet presAssocID="{6632429F-390F-4919-AEC9-FD38CECDE9DB}" presName="sibTrans" presStyleLbl="bgSibTrans2D1" presStyleIdx="8" presStyleCnt="10"/>
      <dgm:spPr/>
    </dgm:pt>
    <dgm:pt modelId="{70BD86E0-4617-47C5-B119-F3D25BBCB43E}" type="pres">
      <dgm:prSet presAssocID="{3A3ED364-0057-4DF9-AFFF-19F921B5859F}" presName="compNode" presStyleCnt="0"/>
      <dgm:spPr/>
    </dgm:pt>
    <dgm:pt modelId="{5F9302DD-53E3-4DD0-915B-ABB5305CC718}" type="pres">
      <dgm:prSet presAssocID="{3A3ED364-0057-4DF9-AFFF-19F921B5859F}" presName="dummyConnPt" presStyleCnt="0"/>
      <dgm:spPr/>
    </dgm:pt>
    <dgm:pt modelId="{DC32A456-7DA7-45C5-A614-84671F35B04F}" type="pres">
      <dgm:prSet presAssocID="{3A3ED364-0057-4DF9-AFFF-19F921B5859F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CF4CE-6C68-4668-A15F-4F900BE9B4E0}" type="pres">
      <dgm:prSet presAssocID="{1DF852EC-17F1-467C-946E-AFEC4CAEBA93}" presName="sibTrans" presStyleLbl="bgSibTrans2D1" presStyleIdx="9" presStyleCnt="10"/>
      <dgm:spPr/>
    </dgm:pt>
    <dgm:pt modelId="{CB908FCE-029B-44E4-9B49-3594B2F09D92}" type="pres">
      <dgm:prSet presAssocID="{3DE0EB77-BBB7-4C72-AFF9-2DF601D36307}" presName="compNode" presStyleCnt="0"/>
      <dgm:spPr/>
    </dgm:pt>
    <dgm:pt modelId="{CE923265-7289-4E93-9FF0-B8136D7B3F8D}" type="pres">
      <dgm:prSet presAssocID="{3DE0EB77-BBB7-4C72-AFF9-2DF601D36307}" presName="dummyConnPt" presStyleCnt="0"/>
      <dgm:spPr/>
    </dgm:pt>
    <dgm:pt modelId="{C4C30AC2-0CF2-4155-9ACE-1C489E614EBC}" type="pres">
      <dgm:prSet presAssocID="{3DE0EB77-BBB7-4C72-AFF9-2DF601D36307}" presName="node" presStyleLbl="node1" presStyleIdx="10" presStyleCnt="11" custLinFactNeighborY="2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ACBB35-8E96-4294-B025-F22E9A70308A}" type="presOf" srcId="{3DE0EB77-BBB7-4C72-AFF9-2DF601D36307}" destId="{C4C30AC2-0CF2-4155-9ACE-1C489E614EBC}" srcOrd="0" destOrd="0" presId="urn:microsoft.com/office/officeart/2005/8/layout/bProcess4"/>
    <dgm:cxn modelId="{C778FC03-8F93-4F99-AB3D-F7343D4F569B}" type="presOf" srcId="{15EE3AC1-3C9E-4137-AF34-ECC866D5D306}" destId="{DCFE665B-5A0E-4B63-BE55-43035D0F826E}" srcOrd="0" destOrd="0" presId="urn:microsoft.com/office/officeart/2005/8/layout/bProcess4"/>
    <dgm:cxn modelId="{6E38BEDF-C89B-4396-80E6-B65AAFBE30F7}" srcId="{CE8AD908-8DCD-4463-94DE-B12080B19DEA}" destId="{493E4076-A4E4-4802-BB73-4B5BCBFA3FB3}" srcOrd="8" destOrd="0" parTransId="{712B3488-93BD-41FB-8F61-D53313CE28FE}" sibTransId="{6632429F-390F-4919-AEC9-FD38CECDE9DB}"/>
    <dgm:cxn modelId="{046D7CC3-FDC9-4BA7-8DE5-7BC58E7EAB64}" type="presOf" srcId="{1DF852EC-17F1-467C-946E-AFEC4CAEBA93}" destId="{0C5CF4CE-6C68-4668-A15F-4F900BE9B4E0}" srcOrd="0" destOrd="0" presId="urn:microsoft.com/office/officeart/2005/8/layout/bProcess4"/>
    <dgm:cxn modelId="{33B75346-8603-43FE-B47C-667ECC6F2BB9}" type="presOf" srcId="{6F61DDCB-5621-4B37-B1E9-D39CCBC87440}" destId="{692DE582-A642-4348-BB2A-86E08756D468}" srcOrd="0" destOrd="0" presId="urn:microsoft.com/office/officeart/2005/8/layout/bProcess4"/>
    <dgm:cxn modelId="{0F03B59E-BA6F-4C71-9907-1D7A95718F85}" type="presOf" srcId="{01ADDDF3-79E0-48D4-BC92-2D491BA0A45F}" destId="{43A51A86-0AD3-41EF-901B-9AC7F4AA6D42}" srcOrd="0" destOrd="0" presId="urn:microsoft.com/office/officeart/2005/8/layout/bProcess4"/>
    <dgm:cxn modelId="{9FFD1E74-E2AF-4165-BC9C-57B59647439D}" type="presOf" srcId="{6A58B260-7ED0-4CEF-8863-3EE661105508}" destId="{413BCFB6-0A19-4F1F-9BDC-2B6FD9CE3EB7}" srcOrd="0" destOrd="0" presId="urn:microsoft.com/office/officeart/2005/8/layout/bProcess4"/>
    <dgm:cxn modelId="{40271045-6E50-43C9-8875-686CC602888C}" type="presOf" srcId="{7971DC88-3410-4093-A8BA-95C4C2301F75}" destId="{087ABACD-EDCA-4E14-B1E9-C78DCEFDBBC4}" srcOrd="0" destOrd="0" presId="urn:microsoft.com/office/officeart/2005/8/layout/bProcess4"/>
    <dgm:cxn modelId="{5025DC6B-2EF2-47A8-8E7E-65BA24410DD2}" type="presOf" srcId="{493E4076-A4E4-4802-BB73-4B5BCBFA3FB3}" destId="{1667009A-1802-4274-BE0A-796EE2439C9B}" srcOrd="0" destOrd="0" presId="urn:microsoft.com/office/officeart/2005/8/layout/bProcess4"/>
    <dgm:cxn modelId="{9151030D-605E-4583-AC83-47421FE1F30E}" srcId="{CE8AD908-8DCD-4463-94DE-B12080B19DEA}" destId="{3DE0EB77-BBB7-4C72-AFF9-2DF601D36307}" srcOrd="10" destOrd="0" parTransId="{1E502F14-58E4-4909-BCB4-4B65786955FD}" sibTransId="{A4737F01-FBEF-4CC2-B8E0-CF48A681BBE4}"/>
    <dgm:cxn modelId="{C142FEF6-F954-4FC8-BFFD-C1FB796F0EF6}" srcId="{CE8AD908-8DCD-4463-94DE-B12080B19DEA}" destId="{ADAB3FA3-BA33-4890-A520-CB20D03F76C6}" srcOrd="0" destOrd="0" parTransId="{CF1D5E87-7D21-4C4B-A7D6-8590FBACD247}" sibTransId="{3132153C-0005-43C5-81D6-A6889F45841D}"/>
    <dgm:cxn modelId="{43034954-2CA7-43BC-A249-D20F2ADD45FC}" srcId="{CE8AD908-8DCD-4463-94DE-B12080B19DEA}" destId="{9E46CE68-B44F-4A6A-B7E2-511419665422}" srcOrd="1" destOrd="0" parTransId="{8A6354CA-8192-498B-9D0E-5C655E68381F}" sibTransId="{94DCC801-44A4-435F-99A2-C1EFD109220E}"/>
    <dgm:cxn modelId="{2C9E5A87-6DF9-45CB-837E-87AE8C32381E}" type="presOf" srcId="{ADAB3FA3-BA33-4890-A520-CB20D03F76C6}" destId="{5D0BE54F-3C68-4079-85D4-3B9CC8C16461}" srcOrd="0" destOrd="0" presId="urn:microsoft.com/office/officeart/2005/8/layout/bProcess4"/>
    <dgm:cxn modelId="{DE2286DC-BEFE-4625-B8E8-6034DAE25E31}" type="presOf" srcId="{959C56E2-69F7-4895-8D1F-82276A290CCB}" destId="{847A287A-E9E2-4337-B2ED-E6025F54D1FD}" srcOrd="0" destOrd="0" presId="urn:microsoft.com/office/officeart/2005/8/layout/bProcess4"/>
    <dgm:cxn modelId="{629F97AF-F4F0-436F-8981-69478B0DC1F2}" type="presOf" srcId="{AE2779B9-7EEC-4092-B585-AB950DAEC593}" destId="{62108CB7-8494-42FC-80C8-C875DFBEC2E6}" srcOrd="0" destOrd="0" presId="urn:microsoft.com/office/officeart/2005/8/layout/bProcess4"/>
    <dgm:cxn modelId="{D3FAC780-28C5-42F5-BF35-E047E996866E}" type="presOf" srcId="{3634A4E9-62A1-41B7-8917-FC5617F2DF45}" destId="{2D32922C-0AE0-4DD9-AD98-E41A6C4E824B}" srcOrd="0" destOrd="0" presId="urn:microsoft.com/office/officeart/2005/8/layout/bProcess4"/>
    <dgm:cxn modelId="{1852132B-C55E-489A-9D63-AF85934C97AB}" type="presOf" srcId="{3132153C-0005-43C5-81D6-A6889F45841D}" destId="{EAAC7C10-0900-4FCE-AB4A-F2958E8C80C6}" srcOrd="0" destOrd="0" presId="urn:microsoft.com/office/officeart/2005/8/layout/bProcess4"/>
    <dgm:cxn modelId="{0ABAA160-161D-4293-BDC1-D18328940C81}" srcId="{CE8AD908-8DCD-4463-94DE-B12080B19DEA}" destId="{7971DC88-3410-4093-A8BA-95C4C2301F75}" srcOrd="3" destOrd="0" parTransId="{5E6CC41C-46D0-433A-B5EC-CB3608A27AF8}" sibTransId="{6A58B260-7ED0-4CEF-8863-3EE661105508}"/>
    <dgm:cxn modelId="{ED40F489-DA90-4CB7-85D7-1C04EDEB229B}" type="presOf" srcId="{6632429F-390F-4919-AEC9-FD38CECDE9DB}" destId="{CE5347FA-6775-4AB9-88EE-2A73F9E56D6F}" srcOrd="0" destOrd="0" presId="urn:microsoft.com/office/officeart/2005/8/layout/bProcess4"/>
    <dgm:cxn modelId="{99F1E18A-6510-46C2-91A6-7AB7F6CC0882}" type="presOf" srcId="{C4D067D5-33DD-416D-A4E7-5B43CA45C8B3}" destId="{6B6AAE14-3348-4C92-A069-7E0B31356DC6}" srcOrd="0" destOrd="0" presId="urn:microsoft.com/office/officeart/2005/8/layout/bProcess4"/>
    <dgm:cxn modelId="{6B5D6E8B-4525-48AF-BB20-09396B7F1BEE}" type="presOf" srcId="{94DCC801-44A4-435F-99A2-C1EFD109220E}" destId="{2FEF2251-497B-4727-A922-BEB08BA7EA80}" srcOrd="0" destOrd="0" presId="urn:microsoft.com/office/officeart/2005/8/layout/bProcess4"/>
    <dgm:cxn modelId="{B13601F3-65B4-41CB-AB69-C52513F35852}" type="presOf" srcId="{643F7981-B7C5-41FF-8C90-34CFCF61A0C1}" destId="{86A25817-135C-4C33-92D4-6A4622E9FF89}" srcOrd="0" destOrd="0" presId="urn:microsoft.com/office/officeart/2005/8/layout/bProcess4"/>
    <dgm:cxn modelId="{7E483AE4-D583-43D6-BDCA-E62F8FFE036D}" srcId="{CE8AD908-8DCD-4463-94DE-B12080B19DEA}" destId="{643F7981-B7C5-41FF-8C90-34CFCF61A0C1}" srcOrd="2" destOrd="0" parTransId="{264C65CE-2F4D-4895-A3E8-3111241CA207}" sibTransId="{3634A4E9-62A1-41B7-8917-FC5617F2DF45}"/>
    <dgm:cxn modelId="{58FDA9EF-C501-4552-8045-831CABB65E7B}" srcId="{CE8AD908-8DCD-4463-94DE-B12080B19DEA}" destId="{AE2779B9-7EEC-4092-B585-AB950DAEC593}" srcOrd="6" destOrd="0" parTransId="{429CC789-0111-4933-81D6-1D390E9CFA95}" sibTransId="{15EE3AC1-3C9E-4137-AF34-ECC866D5D306}"/>
    <dgm:cxn modelId="{CEAA3392-C372-4354-9263-4F592C8EB3CB}" type="presOf" srcId="{3A3ED364-0057-4DF9-AFFF-19F921B5859F}" destId="{DC32A456-7DA7-45C5-A614-84671F35B04F}" srcOrd="0" destOrd="0" presId="urn:microsoft.com/office/officeart/2005/8/layout/bProcess4"/>
    <dgm:cxn modelId="{718E9FCA-5DF1-4D87-9A04-DA6A4D302351}" type="presOf" srcId="{3B0E99A8-7B49-4DE4-9837-425929D1F64D}" destId="{81BD3948-110F-4990-A2F0-3DBA305F9445}" srcOrd="0" destOrd="0" presId="urn:microsoft.com/office/officeart/2005/8/layout/bProcess4"/>
    <dgm:cxn modelId="{51EA9BCD-A6D0-4260-B7C0-463E5AE1FD98}" type="presOf" srcId="{9E46CE68-B44F-4A6A-B7E2-511419665422}" destId="{F30F3EFB-64FC-4ED1-A28B-4E3133ABC82C}" srcOrd="0" destOrd="0" presId="urn:microsoft.com/office/officeart/2005/8/layout/bProcess4"/>
    <dgm:cxn modelId="{EF984038-D789-42CE-A67B-FB5432A24C4F}" srcId="{CE8AD908-8DCD-4463-94DE-B12080B19DEA}" destId="{01ADDDF3-79E0-48D4-BC92-2D491BA0A45F}" srcOrd="7" destOrd="0" parTransId="{665C6600-5FF3-4164-9040-E976AC506626}" sibTransId="{C4D067D5-33DD-416D-A4E7-5B43CA45C8B3}"/>
    <dgm:cxn modelId="{519C033E-7822-4DF9-A367-D5228B2A7381}" srcId="{CE8AD908-8DCD-4463-94DE-B12080B19DEA}" destId="{1BFE1AB0-6E60-4C08-9FA8-A20B5DF5D4C0}" srcOrd="5" destOrd="0" parTransId="{EDE12585-2F64-41CA-9F73-BB02C2538FFB}" sibTransId="{6F61DDCB-5621-4B37-B1E9-D39CCBC87440}"/>
    <dgm:cxn modelId="{6DA60B09-29DD-4D68-A5EA-E9191C2474A9}" srcId="{CE8AD908-8DCD-4463-94DE-B12080B19DEA}" destId="{3A3ED364-0057-4DF9-AFFF-19F921B5859F}" srcOrd="9" destOrd="0" parTransId="{04D7EE9A-7EE7-4B1F-AC31-62B401B40758}" sibTransId="{1DF852EC-17F1-467C-946E-AFEC4CAEBA93}"/>
    <dgm:cxn modelId="{AA3ACBE9-EB08-43E4-8B87-F8E9289046CE}" type="presOf" srcId="{CE8AD908-8DCD-4463-94DE-B12080B19DEA}" destId="{C2C1393E-5F15-4663-9610-830BE30F867F}" srcOrd="0" destOrd="0" presId="urn:microsoft.com/office/officeart/2005/8/layout/bProcess4"/>
    <dgm:cxn modelId="{B1EA1D72-AAC8-4E20-825C-F82DB1B7DD6B}" srcId="{CE8AD908-8DCD-4463-94DE-B12080B19DEA}" destId="{3B0E99A8-7B49-4DE4-9837-425929D1F64D}" srcOrd="4" destOrd="0" parTransId="{5E66957C-7EC6-4487-8B91-FBB9E323D7BE}" sibTransId="{959C56E2-69F7-4895-8D1F-82276A290CCB}"/>
    <dgm:cxn modelId="{6BE530C5-D566-4D25-8DB8-B0474ED63960}" type="presOf" srcId="{1BFE1AB0-6E60-4C08-9FA8-A20B5DF5D4C0}" destId="{ECFEF9D7-4CBE-4A55-9979-BEF4D38DA764}" srcOrd="0" destOrd="0" presId="urn:microsoft.com/office/officeart/2005/8/layout/bProcess4"/>
    <dgm:cxn modelId="{FA30AF18-C9F4-4243-B040-C0A80024AC8A}" type="presParOf" srcId="{C2C1393E-5F15-4663-9610-830BE30F867F}" destId="{B8DE1F64-8B88-4830-8C8B-5C62B1DD7B05}" srcOrd="0" destOrd="0" presId="urn:microsoft.com/office/officeart/2005/8/layout/bProcess4"/>
    <dgm:cxn modelId="{25E83AD9-0CBA-4F70-89B1-EB34B8CA68C3}" type="presParOf" srcId="{B8DE1F64-8B88-4830-8C8B-5C62B1DD7B05}" destId="{35ACBE1C-DA9F-4B83-846F-2022E16E12B5}" srcOrd="0" destOrd="0" presId="urn:microsoft.com/office/officeart/2005/8/layout/bProcess4"/>
    <dgm:cxn modelId="{380B2B2C-0BC7-4739-828A-A3118731B418}" type="presParOf" srcId="{B8DE1F64-8B88-4830-8C8B-5C62B1DD7B05}" destId="{5D0BE54F-3C68-4079-85D4-3B9CC8C16461}" srcOrd="1" destOrd="0" presId="urn:microsoft.com/office/officeart/2005/8/layout/bProcess4"/>
    <dgm:cxn modelId="{DA15AD73-41A9-4E86-8065-873199DFC73F}" type="presParOf" srcId="{C2C1393E-5F15-4663-9610-830BE30F867F}" destId="{EAAC7C10-0900-4FCE-AB4A-F2958E8C80C6}" srcOrd="1" destOrd="0" presId="urn:microsoft.com/office/officeart/2005/8/layout/bProcess4"/>
    <dgm:cxn modelId="{F93E53A5-2DBB-4BD7-865B-06235ED94061}" type="presParOf" srcId="{C2C1393E-5F15-4663-9610-830BE30F867F}" destId="{4CC86D6D-4252-44E1-8A95-1EEC83A65A34}" srcOrd="2" destOrd="0" presId="urn:microsoft.com/office/officeart/2005/8/layout/bProcess4"/>
    <dgm:cxn modelId="{12F6C60E-DE9E-41CA-945C-B9BFC3576704}" type="presParOf" srcId="{4CC86D6D-4252-44E1-8A95-1EEC83A65A34}" destId="{00B0B0FF-3DE5-4D97-A154-0B04C56855B0}" srcOrd="0" destOrd="0" presId="urn:microsoft.com/office/officeart/2005/8/layout/bProcess4"/>
    <dgm:cxn modelId="{A12B4282-8E65-45C5-A8BE-FD1A9D9FD007}" type="presParOf" srcId="{4CC86D6D-4252-44E1-8A95-1EEC83A65A34}" destId="{F30F3EFB-64FC-4ED1-A28B-4E3133ABC82C}" srcOrd="1" destOrd="0" presId="urn:microsoft.com/office/officeart/2005/8/layout/bProcess4"/>
    <dgm:cxn modelId="{991D3782-39C7-46A7-988E-C41F5140E87B}" type="presParOf" srcId="{C2C1393E-5F15-4663-9610-830BE30F867F}" destId="{2FEF2251-497B-4727-A922-BEB08BA7EA80}" srcOrd="3" destOrd="0" presId="urn:microsoft.com/office/officeart/2005/8/layout/bProcess4"/>
    <dgm:cxn modelId="{5DE4F6DA-0D52-40E0-B0DA-1C1F290F58AF}" type="presParOf" srcId="{C2C1393E-5F15-4663-9610-830BE30F867F}" destId="{4BFD63C1-7795-486C-80D2-C2E36783C8D4}" srcOrd="4" destOrd="0" presId="urn:microsoft.com/office/officeart/2005/8/layout/bProcess4"/>
    <dgm:cxn modelId="{12F9B120-F40C-4583-8390-73C6CFEA18BA}" type="presParOf" srcId="{4BFD63C1-7795-486C-80D2-C2E36783C8D4}" destId="{7921171A-E2D9-49E6-8AB4-2B93D86A721D}" srcOrd="0" destOrd="0" presId="urn:microsoft.com/office/officeart/2005/8/layout/bProcess4"/>
    <dgm:cxn modelId="{6ED4F149-D9F6-4984-8894-42C40AA0E623}" type="presParOf" srcId="{4BFD63C1-7795-486C-80D2-C2E36783C8D4}" destId="{86A25817-135C-4C33-92D4-6A4622E9FF89}" srcOrd="1" destOrd="0" presId="urn:microsoft.com/office/officeart/2005/8/layout/bProcess4"/>
    <dgm:cxn modelId="{A9AD300E-A3C4-4BC3-9CE2-10099FEEA667}" type="presParOf" srcId="{C2C1393E-5F15-4663-9610-830BE30F867F}" destId="{2D32922C-0AE0-4DD9-AD98-E41A6C4E824B}" srcOrd="5" destOrd="0" presId="urn:microsoft.com/office/officeart/2005/8/layout/bProcess4"/>
    <dgm:cxn modelId="{6C6A3FA3-E070-4EE7-BB19-4F42D45921C9}" type="presParOf" srcId="{C2C1393E-5F15-4663-9610-830BE30F867F}" destId="{8D04F6DA-B0D0-4CA3-A5C0-9038A2ABFF55}" srcOrd="6" destOrd="0" presId="urn:microsoft.com/office/officeart/2005/8/layout/bProcess4"/>
    <dgm:cxn modelId="{87808153-F51C-4D57-AC01-ED84228FFDF1}" type="presParOf" srcId="{8D04F6DA-B0D0-4CA3-A5C0-9038A2ABFF55}" destId="{38766D97-31EB-4239-9B96-9B85DDD8F609}" srcOrd="0" destOrd="0" presId="urn:microsoft.com/office/officeart/2005/8/layout/bProcess4"/>
    <dgm:cxn modelId="{55C1D79D-384C-47AA-8A2E-865B37FFA6D7}" type="presParOf" srcId="{8D04F6DA-B0D0-4CA3-A5C0-9038A2ABFF55}" destId="{087ABACD-EDCA-4E14-B1E9-C78DCEFDBBC4}" srcOrd="1" destOrd="0" presId="urn:microsoft.com/office/officeart/2005/8/layout/bProcess4"/>
    <dgm:cxn modelId="{52AC6B94-1779-420E-B369-4951E31906D9}" type="presParOf" srcId="{C2C1393E-5F15-4663-9610-830BE30F867F}" destId="{413BCFB6-0A19-4F1F-9BDC-2B6FD9CE3EB7}" srcOrd="7" destOrd="0" presId="urn:microsoft.com/office/officeart/2005/8/layout/bProcess4"/>
    <dgm:cxn modelId="{2913D5AD-6AAD-4F8E-9484-0C0CE8BF0F44}" type="presParOf" srcId="{C2C1393E-5F15-4663-9610-830BE30F867F}" destId="{C32B1E25-AB1F-43D5-80E9-271BD41DFF9D}" srcOrd="8" destOrd="0" presId="urn:microsoft.com/office/officeart/2005/8/layout/bProcess4"/>
    <dgm:cxn modelId="{46675A99-AE47-4DF8-BA47-A7E5AB66AB08}" type="presParOf" srcId="{C32B1E25-AB1F-43D5-80E9-271BD41DFF9D}" destId="{84417FC4-AFB2-4AC6-93D6-631879C036FD}" srcOrd="0" destOrd="0" presId="urn:microsoft.com/office/officeart/2005/8/layout/bProcess4"/>
    <dgm:cxn modelId="{552B356F-C969-4055-A5FC-B7F4B384C946}" type="presParOf" srcId="{C32B1E25-AB1F-43D5-80E9-271BD41DFF9D}" destId="{81BD3948-110F-4990-A2F0-3DBA305F9445}" srcOrd="1" destOrd="0" presId="urn:microsoft.com/office/officeart/2005/8/layout/bProcess4"/>
    <dgm:cxn modelId="{9DCB13E2-C392-4B63-B3CA-7DC9ED26EF8C}" type="presParOf" srcId="{C2C1393E-5F15-4663-9610-830BE30F867F}" destId="{847A287A-E9E2-4337-B2ED-E6025F54D1FD}" srcOrd="9" destOrd="0" presId="urn:microsoft.com/office/officeart/2005/8/layout/bProcess4"/>
    <dgm:cxn modelId="{34A790B9-789E-41F0-9A4A-011806BAE24D}" type="presParOf" srcId="{C2C1393E-5F15-4663-9610-830BE30F867F}" destId="{D722D50C-D41C-448D-8AD9-B58C4087CF64}" srcOrd="10" destOrd="0" presId="urn:microsoft.com/office/officeart/2005/8/layout/bProcess4"/>
    <dgm:cxn modelId="{BA3711C9-B4DC-4442-BD8F-DECC77F7D358}" type="presParOf" srcId="{D722D50C-D41C-448D-8AD9-B58C4087CF64}" destId="{88313BDC-4C6D-430E-9B60-FAD6F864C3FF}" srcOrd="0" destOrd="0" presId="urn:microsoft.com/office/officeart/2005/8/layout/bProcess4"/>
    <dgm:cxn modelId="{D18D20AB-F14A-4347-A656-86BA5A41CB16}" type="presParOf" srcId="{D722D50C-D41C-448D-8AD9-B58C4087CF64}" destId="{ECFEF9D7-4CBE-4A55-9979-BEF4D38DA764}" srcOrd="1" destOrd="0" presId="urn:microsoft.com/office/officeart/2005/8/layout/bProcess4"/>
    <dgm:cxn modelId="{85EAA932-C614-4387-B3BC-D8B1BABD0B06}" type="presParOf" srcId="{C2C1393E-5F15-4663-9610-830BE30F867F}" destId="{692DE582-A642-4348-BB2A-86E08756D468}" srcOrd="11" destOrd="0" presId="urn:microsoft.com/office/officeart/2005/8/layout/bProcess4"/>
    <dgm:cxn modelId="{F0708BB3-95D0-48F7-A46E-7B1C23884C27}" type="presParOf" srcId="{C2C1393E-5F15-4663-9610-830BE30F867F}" destId="{F473ACE1-4BBE-44A1-86B7-583AA747607C}" srcOrd="12" destOrd="0" presId="urn:microsoft.com/office/officeart/2005/8/layout/bProcess4"/>
    <dgm:cxn modelId="{B4A055F3-0A7F-4ADB-8E3A-6D023B5A1D38}" type="presParOf" srcId="{F473ACE1-4BBE-44A1-86B7-583AA747607C}" destId="{7E97FB2A-E088-4F54-8085-964FD697AF90}" srcOrd="0" destOrd="0" presId="urn:microsoft.com/office/officeart/2005/8/layout/bProcess4"/>
    <dgm:cxn modelId="{0EB66187-0D17-426B-87A6-BEFFF5C9D8F9}" type="presParOf" srcId="{F473ACE1-4BBE-44A1-86B7-583AA747607C}" destId="{62108CB7-8494-42FC-80C8-C875DFBEC2E6}" srcOrd="1" destOrd="0" presId="urn:microsoft.com/office/officeart/2005/8/layout/bProcess4"/>
    <dgm:cxn modelId="{2BC883F3-6641-42A9-B4E9-8B92F3AE184A}" type="presParOf" srcId="{C2C1393E-5F15-4663-9610-830BE30F867F}" destId="{DCFE665B-5A0E-4B63-BE55-43035D0F826E}" srcOrd="13" destOrd="0" presId="urn:microsoft.com/office/officeart/2005/8/layout/bProcess4"/>
    <dgm:cxn modelId="{967EA301-26BF-440F-8598-9E42486369FB}" type="presParOf" srcId="{C2C1393E-5F15-4663-9610-830BE30F867F}" destId="{DAA2A368-B676-4310-B123-B749636369F8}" srcOrd="14" destOrd="0" presId="urn:microsoft.com/office/officeart/2005/8/layout/bProcess4"/>
    <dgm:cxn modelId="{F24710A7-96B5-4B41-809A-E883E0E49FBD}" type="presParOf" srcId="{DAA2A368-B676-4310-B123-B749636369F8}" destId="{A226C572-4EF6-4F7B-AFBC-F9D7B96EE80E}" srcOrd="0" destOrd="0" presId="urn:microsoft.com/office/officeart/2005/8/layout/bProcess4"/>
    <dgm:cxn modelId="{AF74FD4D-78A4-4271-ABDF-403D52032FC5}" type="presParOf" srcId="{DAA2A368-B676-4310-B123-B749636369F8}" destId="{43A51A86-0AD3-41EF-901B-9AC7F4AA6D42}" srcOrd="1" destOrd="0" presId="urn:microsoft.com/office/officeart/2005/8/layout/bProcess4"/>
    <dgm:cxn modelId="{BE3A9927-A990-4084-90D8-7DEEA142FBE3}" type="presParOf" srcId="{C2C1393E-5F15-4663-9610-830BE30F867F}" destId="{6B6AAE14-3348-4C92-A069-7E0B31356DC6}" srcOrd="15" destOrd="0" presId="urn:microsoft.com/office/officeart/2005/8/layout/bProcess4"/>
    <dgm:cxn modelId="{7213CB01-C64D-4994-A11C-D590A9D7DCC9}" type="presParOf" srcId="{C2C1393E-5F15-4663-9610-830BE30F867F}" destId="{5590C36A-F7D2-4640-8677-2EDFE3E78BED}" srcOrd="16" destOrd="0" presId="urn:microsoft.com/office/officeart/2005/8/layout/bProcess4"/>
    <dgm:cxn modelId="{514D6BF7-372F-460E-AC8D-C3CB1305175F}" type="presParOf" srcId="{5590C36A-F7D2-4640-8677-2EDFE3E78BED}" destId="{0294AFA7-E55E-4C26-8732-36FFE60A973F}" srcOrd="0" destOrd="0" presId="urn:microsoft.com/office/officeart/2005/8/layout/bProcess4"/>
    <dgm:cxn modelId="{B41FDCFF-E09E-4A11-B108-F5B64FE447E4}" type="presParOf" srcId="{5590C36A-F7D2-4640-8677-2EDFE3E78BED}" destId="{1667009A-1802-4274-BE0A-796EE2439C9B}" srcOrd="1" destOrd="0" presId="urn:microsoft.com/office/officeart/2005/8/layout/bProcess4"/>
    <dgm:cxn modelId="{7A541CE9-454F-457B-B662-4D54356E629D}" type="presParOf" srcId="{C2C1393E-5F15-4663-9610-830BE30F867F}" destId="{CE5347FA-6775-4AB9-88EE-2A73F9E56D6F}" srcOrd="17" destOrd="0" presId="urn:microsoft.com/office/officeart/2005/8/layout/bProcess4"/>
    <dgm:cxn modelId="{E5B56E62-D243-4F80-B103-EF137373A68C}" type="presParOf" srcId="{C2C1393E-5F15-4663-9610-830BE30F867F}" destId="{70BD86E0-4617-47C5-B119-F3D25BBCB43E}" srcOrd="18" destOrd="0" presId="urn:microsoft.com/office/officeart/2005/8/layout/bProcess4"/>
    <dgm:cxn modelId="{6EAB3046-6382-4686-B6DB-D81617B6F4EC}" type="presParOf" srcId="{70BD86E0-4617-47C5-B119-F3D25BBCB43E}" destId="{5F9302DD-53E3-4DD0-915B-ABB5305CC718}" srcOrd="0" destOrd="0" presId="urn:microsoft.com/office/officeart/2005/8/layout/bProcess4"/>
    <dgm:cxn modelId="{4234D8E4-40A8-40D9-9C20-31FA63495AF7}" type="presParOf" srcId="{70BD86E0-4617-47C5-B119-F3D25BBCB43E}" destId="{DC32A456-7DA7-45C5-A614-84671F35B04F}" srcOrd="1" destOrd="0" presId="urn:microsoft.com/office/officeart/2005/8/layout/bProcess4"/>
    <dgm:cxn modelId="{75D561A5-B40D-4777-A882-069C148EC89B}" type="presParOf" srcId="{C2C1393E-5F15-4663-9610-830BE30F867F}" destId="{0C5CF4CE-6C68-4668-A15F-4F900BE9B4E0}" srcOrd="19" destOrd="0" presId="urn:microsoft.com/office/officeart/2005/8/layout/bProcess4"/>
    <dgm:cxn modelId="{A71BDE02-61F6-47B3-B307-CB3D4FD4544B}" type="presParOf" srcId="{C2C1393E-5F15-4663-9610-830BE30F867F}" destId="{CB908FCE-029B-44E4-9B49-3594B2F09D92}" srcOrd="20" destOrd="0" presId="urn:microsoft.com/office/officeart/2005/8/layout/bProcess4"/>
    <dgm:cxn modelId="{B28B0237-4C5D-4B2F-A8E1-BDC0ACDDEA6B}" type="presParOf" srcId="{CB908FCE-029B-44E4-9B49-3594B2F09D92}" destId="{CE923265-7289-4E93-9FF0-B8136D7B3F8D}" srcOrd="0" destOrd="0" presId="urn:microsoft.com/office/officeart/2005/8/layout/bProcess4"/>
    <dgm:cxn modelId="{0FDF044F-1DBC-461C-8C23-1745437139EE}" type="presParOf" srcId="{CB908FCE-029B-44E4-9B49-3594B2F09D92}" destId="{C4C30AC2-0CF2-4155-9ACE-1C489E614EB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7C10-0900-4FCE-AB4A-F2958E8C80C6}">
      <dsp:nvSpPr>
        <dsp:cNvPr id="0" name=""/>
        <dsp:cNvSpPr/>
      </dsp:nvSpPr>
      <dsp:spPr>
        <a:xfrm rot="5400000">
          <a:off x="1945979" y="916763"/>
          <a:ext cx="143292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E54F-3C68-4079-85D4-3B9CC8C16461}">
      <dsp:nvSpPr>
        <dsp:cNvPr id="0" name=""/>
        <dsp:cNvSpPr/>
      </dsp:nvSpPr>
      <dsp:spPr>
        <a:xfrm>
          <a:off x="2275752" y="2480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গ্রাহকের নাম</a:t>
          </a:r>
          <a:endParaRPr lang="en-US" sz="31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9467" y="36195"/>
        <a:ext cx="1851093" cy="1083683"/>
      </dsp:txXfrm>
    </dsp:sp>
    <dsp:sp modelId="{2FEF2251-497B-4727-A922-BEB08BA7EA80}">
      <dsp:nvSpPr>
        <dsp:cNvPr id="0" name=""/>
        <dsp:cNvSpPr/>
      </dsp:nvSpPr>
      <dsp:spPr>
        <a:xfrm rot="5400000">
          <a:off x="1945979" y="2355655"/>
          <a:ext cx="143292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F3EFB-64FC-4ED1-A28B-4E3133ABC82C}">
      <dsp:nvSpPr>
        <dsp:cNvPr id="0" name=""/>
        <dsp:cNvSpPr/>
      </dsp:nvSpPr>
      <dsp:spPr>
        <a:xfrm>
          <a:off x="2275752" y="1441373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bn-BD" sz="3100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পরিচয়পত্র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9467" y="1475088"/>
        <a:ext cx="1851093" cy="1083683"/>
      </dsp:txXfrm>
    </dsp:sp>
    <dsp:sp modelId="{2D32922C-0AE0-4DD9-AD98-E41A6C4E824B}">
      <dsp:nvSpPr>
        <dsp:cNvPr id="0" name=""/>
        <dsp:cNvSpPr/>
      </dsp:nvSpPr>
      <dsp:spPr>
        <a:xfrm rot="5400000">
          <a:off x="1945979" y="3794548"/>
          <a:ext cx="143292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25817-135C-4C33-92D4-6A4622E9FF89}">
      <dsp:nvSpPr>
        <dsp:cNvPr id="0" name=""/>
        <dsp:cNvSpPr/>
      </dsp:nvSpPr>
      <dsp:spPr>
        <a:xfrm>
          <a:off x="2275752" y="2880265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গ্রাহকের ছবি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9467" y="2913980"/>
        <a:ext cx="1851093" cy="1083683"/>
      </dsp:txXfrm>
    </dsp:sp>
    <dsp:sp modelId="{413BCFB6-0A19-4F1F-9BDC-2B6FD9CE3EB7}">
      <dsp:nvSpPr>
        <dsp:cNvPr id="0" name=""/>
        <dsp:cNvSpPr/>
      </dsp:nvSpPr>
      <dsp:spPr>
        <a:xfrm>
          <a:off x="2665425" y="4513994"/>
          <a:ext cx="2545668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ABACD-EDCA-4E14-B1E9-C78DCEFDBBC4}">
      <dsp:nvSpPr>
        <dsp:cNvPr id="0" name=""/>
        <dsp:cNvSpPr/>
      </dsp:nvSpPr>
      <dsp:spPr>
        <a:xfrm>
          <a:off x="2275752" y="4319158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নমিনির স্বাক্ষর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9467" y="4352873"/>
        <a:ext cx="1851093" cy="1083683"/>
      </dsp:txXfrm>
    </dsp:sp>
    <dsp:sp modelId="{847A287A-E9E2-4337-B2ED-E6025F54D1FD}">
      <dsp:nvSpPr>
        <dsp:cNvPr id="0" name=""/>
        <dsp:cNvSpPr/>
      </dsp:nvSpPr>
      <dsp:spPr>
        <a:xfrm rot="16200000">
          <a:off x="4497615" y="3794548"/>
          <a:ext cx="143292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D3948-110F-4990-A2F0-3DBA305F9445}">
      <dsp:nvSpPr>
        <dsp:cNvPr id="0" name=""/>
        <dsp:cNvSpPr/>
      </dsp:nvSpPr>
      <dsp:spPr>
        <a:xfrm>
          <a:off x="4827388" y="4319158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আমানতের পরিমান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1103" y="4352873"/>
        <a:ext cx="1851093" cy="1083683"/>
      </dsp:txXfrm>
    </dsp:sp>
    <dsp:sp modelId="{692DE582-A642-4348-BB2A-86E08756D468}">
      <dsp:nvSpPr>
        <dsp:cNvPr id="0" name=""/>
        <dsp:cNvSpPr/>
      </dsp:nvSpPr>
      <dsp:spPr>
        <a:xfrm rot="16200000">
          <a:off x="4497615" y="2355655"/>
          <a:ext cx="143292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EF9D7-4CBE-4A55-9979-BEF4D38DA764}">
      <dsp:nvSpPr>
        <dsp:cNvPr id="0" name=""/>
        <dsp:cNvSpPr/>
      </dsp:nvSpPr>
      <dsp:spPr>
        <a:xfrm>
          <a:off x="4827388" y="2880265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বর্তমান ঠিকানা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1103" y="2913980"/>
        <a:ext cx="1851093" cy="1083683"/>
      </dsp:txXfrm>
    </dsp:sp>
    <dsp:sp modelId="{DCFE665B-5A0E-4B63-BE55-43035D0F826E}">
      <dsp:nvSpPr>
        <dsp:cNvPr id="0" name=""/>
        <dsp:cNvSpPr/>
      </dsp:nvSpPr>
      <dsp:spPr>
        <a:xfrm rot="16200000">
          <a:off x="4497615" y="916763"/>
          <a:ext cx="143292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08CB7-8494-42FC-80C8-C875DFBEC2E6}">
      <dsp:nvSpPr>
        <dsp:cNvPr id="0" name=""/>
        <dsp:cNvSpPr/>
      </dsp:nvSpPr>
      <dsp:spPr>
        <a:xfrm>
          <a:off x="4827388" y="1441373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স্থায়ী ঠিকানা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1103" y="1475088"/>
        <a:ext cx="1851093" cy="1083683"/>
      </dsp:txXfrm>
    </dsp:sp>
    <dsp:sp modelId="{6B6AAE14-3348-4C92-A069-7E0B31356DC6}">
      <dsp:nvSpPr>
        <dsp:cNvPr id="0" name=""/>
        <dsp:cNvSpPr/>
      </dsp:nvSpPr>
      <dsp:spPr>
        <a:xfrm>
          <a:off x="5217061" y="197317"/>
          <a:ext cx="2518386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51A86-0AD3-41EF-901B-9AC7F4AA6D42}">
      <dsp:nvSpPr>
        <dsp:cNvPr id="0" name=""/>
        <dsp:cNvSpPr/>
      </dsp:nvSpPr>
      <dsp:spPr>
        <a:xfrm>
          <a:off x="4827388" y="2480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কর্মস্থলের নাম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1103" y="36195"/>
        <a:ext cx="1851093" cy="1083683"/>
      </dsp:txXfrm>
    </dsp:sp>
    <dsp:sp modelId="{CE5347FA-6775-4AB9-88EE-2A73F9E56D6F}">
      <dsp:nvSpPr>
        <dsp:cNvPr id="0" name=""/>
        <dsp:cNvSpPr/>
      </dsp:nvSpPr>
      <dsp:spPr>
        <a:xfrm rot="5341834">
          <a:off x="7032523" y="918255"/>
          <a:ext cx="143611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7009A-1802-4274-BE0A-796EE2439C9B}">
      <dsp:nvSpPr>
        <dsp:cNvPr id="0" name=""/>
        <dsp:cNvSpPr/>
      </dsp:nvSpPr>
      <dsp:spPr>
        <a:xfrm>
          <a:off x="7351743" y="2480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ফোন</a:t>
          </a:r>
          <a:r>
            <a:rPr lang="bn-BD" sz="3100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নম্বর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85458" y="36195"/>
        <a:ext cx="1851093" cy="1083683"/>
      </dsp:txXfrm>
    </dsp:sp>
    <dsp:sp modelId="{0C5CF4CE-6C68-4668-A15F-4F900BE9B4E0}">
      <dsp:nvSpPr>
        <dsp:cNvPr id="0" name=""/>
        <dsp:cNvSpPr/>
      </dsp:nvSpPr>
      <dsp:spPr>
        <a:xfrm rot="5400000">
          <a:off x="7035616" y="2369290"/>
          <a:ext cx="1460194" cy="172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2A456-7DA7-45C5-A614-84671F35B04F}">
      <dsp:nvSpPr>
        <dsp:cNvPr id="0" name=""/>
        <dsp:cNvSpPr/>
      </dsp:nvSpPr>
      <dsp:spPr>
        <a:xfrm>
          <a:off x="7379024" y="1441373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আয়ের উৎস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12739" y="1475088"/>
        <a:ext cx="1851093" cy="1083683"/>
      </dsp:txXfrm>
    </dsp:sp>
    <dsp:sp modelId="{C4C30AC2-0CF2-4155-9ACE-1C489E614EBC}">
      <dsp:nvSpPr>
        <dsp:cNvPr id="0" name=""/>
        <dsp:cNvSpPr/>
      </dsp:nvSpPr>
      <dsp:spPr>
        <a:xfrm>
          <a:off x="7379024" y="2907535"/>
          <a:ext cx="1918523" cy="1151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আমানতের পরিমান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12739" y="2941250"/>
        <a:ext cx="1851093" cy="1083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4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9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313877"/>
            <a:ext cx="11559653" cy="62506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603" y="1965277"/>
            <a:ext cx="1154600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194" y="6534834"/>
            <a:ext cx="11518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1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740" y="518615"/>
            <a:ext cx="4558353" cy="384866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73756" y="479947"/>
            <a:ext cx="4847230" cy="386004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70746" y="4531057"/>
            <a:ext cx="541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ব্যাংকিং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251" y="5322627"/>
            <a:ext cx="11546006" cy="12146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ব্যাংকিং একধরনের ব্যাংকিং সেবা, যার মাধ্যমে গ্রাহক ব্যাংকিং লেনদেন সম্পন্ন করতে পারে।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5594" y="6488668"/>
            <a:ext cx="981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6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/>
      <p:bldP spid="5" grpId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0" y="382138"/>
            <a:ext cx="5158854" cy="388961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50925" y="411708"/>
            <a:ext cx="5024650" cy="387369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07976" y="4490113"/>
            <a:ext cx="408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এসএমএস ব্যাংকিং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47" y="5308979"/>
            <a:ext cx="11532358" cy="125559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মোবাইলের এসএমএসের মাধ্যমে বিভিন্ন ব্যাংকিং সেবা প্রদান করাকে এসএমএস ব্যাংকিং বলে।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343" y="6488668"/>
            <a:ext cx="1027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4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2" y="477672"/>
            <a:ext cx="5131559" cy="348017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37278" y="452651"/>
            <a:ext cx="4956412" cy="348017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89863" y="4162567"/>
            <a:ext cx="37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ব্যাংকিং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899" y="5117910"/>
            <a:ext cx="11573301" cy="144666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ব্যাংকিং এর মাধ্যমে গ্রাহক ব্যাংকের একটি নিরাপদ ওয়েবসাইট নাম এবং পাসওয়ার্ড দ্বারা নিবন্ধিত হয়ে থাকে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0185" y="6550925"/>
            <a:ext cx="986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7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2" y="518615"/>
            <a:ext cx="5281684" cy="348017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82687" y="493593"/>
            <a:ext cx="5079241" cy="348017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44454" y="4339988"/>
            <a:ext cx="3766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এনি ব্রাঞ্চ ব্যাংকিং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899" y="5322627"/>
            <a:ext cx="11600597" cy="12146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এনি ব্রাঞ্চ ব্যাংকিং এর মাধ্যমে  গ্রাহক এক জায়গায় অথবা একটি শাখায় হিসাব খুলে দেশের অন্য যে কোন শাখায় তার লেনদেন করতে পারে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7606" y="6488668"/>
            <a:ext cx="94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899" y="300251"/>
            <a:ext cx="11573301" cy="12965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94" y="2320119"/>
            <a:ext cx="115187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 । ব্যাংকিং ব্যবসায় তহবিলের মূল উৎস কী ?</a:t>
            </a: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ATM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এসএমএস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০৪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০৫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651" y="6488668"/>
            <a:ext cx="973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603" y="313899"/>
            <a:ext cx="11586949" cy="12010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94" y="2361063"/>
            <a:ext cx="115460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ইলেকট্টনিক ব্যাংকিং এর কোন কোন সেবা বেশি ব্যবহৃত হচ্ছে তার একটি তালিকা তৈরি কর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9116" y="6488668"/>
            <a:ext cx="100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51" y="300251"/>
            <a:ext cx="11573301" cy="11464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961563"/>
            <a:ext cx="11559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 ও ইলেকট্টনিক ব্যাংকিং ব্যবস্থার গুরূত্ব বিশ্লেষন কর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776" y="6488668"/>
            <a:ext cx="986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5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51" y="313899"/>
            <a:ext cx="11573301" cy="627797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661" y="1951630"/>
            <a:ext cx="115733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3015" y="6591869"/>
            <a:ext cx="10317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8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250" y="300251"/>
            <a:ext cx="11573301" cy="11737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</a:rPr>
              <a:t>পরিচিতি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842" y="1828800"/>
            <a:ext cx="60050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/>
              <a:t>Email : rikanchandrad</a:t>
            </a:r>
            <a:r>
              <a:rPr lang="en-US" sz="3200" dirty="0" smtClean="0"/>
              <a:t>1955@gmail.com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069540" y="1841242"/>
            <a:ext cx="46265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 ও দশম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একাদশ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০১/০৫/২০২০ খ্রিঃ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0" y="1883393"/>
            <a:ext cx="1023582" cy="144666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5588" y="1992573"/>
            <a:ext cx="1419367" cy="113276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9934" y="6488668"/>
            <a:ext cx="10399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4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/>
      <p:bldP spid="6" grpId="1"/>
      <p:bldP spid="7" grpId="0" animBg="1"/>
      <p:bldP spid="7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55" y="286603"/>
            <a:ext cx="11586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কী নিচের ছবি গুলো দেখতে পাচ্ছ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8866" y="1255594"/>
            <a:ext cx="4694830" cy="4339988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400800" y="1351128"/>
            <a:ext cx="5295331" cy="4258102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73959" y="5882186"/>
            <a:ext cx="3398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ও ক্রেডিট কার্ড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6836" y="5813946"/>
            <a:ext cx="4121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খোলার আবেদন ফরম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5470" y="6488668"/>
            <a:ext cx="10385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86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4" grpId="1" animBg="1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898" y="286602"/>
            <a:ext cx="11573301" cy="117370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আজকের পাঠ</a:t>
            </a:r>
            <a:endParaRPr lang="en-US" sz="7200" dirty="0"/>
          </a:p>
        </p:txBody>
      </p:sp>
      <p:sp>
        <p:nvSpPr>
          <p:cNvPr id="3" name="Rounded Rectangle 2"/>
          <p:cNvSpPr/>
          <p:nvPr/>
        </p:nvSpPr>
        <p:spPr>
          <a:xfrm>
            <a:off x="327546" y="1473959"/>
            <a:ext cx="11546006" cy="5049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79176" y="3043451"/>
            <a:ext cx="745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/>
              <a:t>ব্যাংকের আমানত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501253" y="6534834"/>
            <a:ext cx="990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0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603" y="286603"/>
            <a:ext cx="11627893" cy="12965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/>
              <a:t>শিখনফল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286603" y="2306472"/>
            <a:ext cx="115869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হিসাব কী তা বলতে পারবে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হিসাব খোলার পদ্ধতি ব্যাখ্যা করতে পারবে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 ব্যাংকিং সেবা পদ্ধতি মূল্যায়ন করতে পারবে ।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634019" y="6550924"/>
            <a:ext cx="739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46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9934" y="409433"/>
            <a:ext cx="4121624" cy="480401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33062" y="464025"/>
            <a:ext cx="4271749" cy="472212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4460" y="5377218"/>
            <a:ext cx="8134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হিসাব খোলার আবেদন ফরম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355" y="6488668"/>
            <a:ext cx="1016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2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43422884"/>
              </p:ext>
            </p:extLst>
          </p:nvPr>
        </p:nvGraphicFramePr>
        <p:xfrm>
          <a:off x="300250" y="464024"/>
          <a:ext cx="11573301" cy="5472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65325" y="5213445"/>
            <a:ext cx="444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আবেদন ফরমের বিস্তারিত তথ্য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7164" y="6488668"/>
            <a:ext cx="881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4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0BE54F-3C68-4079-85D4-3B9CC8C16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D0BE54F-3C68-4079-85D4-3B9CC8C16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AC7C10-0900-4FCE-AB4A-F2958E8C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AAC7C10-0900-4FCE-AB4A-F2958E8C8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0F3EFB-64FC-4ED1-A28B-4E3133ABC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F30F3EFB-64FC-4ED1-A28B-4E3133ABC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EF2251-497B-4727-A922-BEB08BA7E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2FEF2251-497B-4727-A922-BEB08BA7E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A25817-135C-4C33-92D4-6A4622E9F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86A25817-135C-4C33-92D4-6A4622E9F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32922C-0AE0-4DD9-AD98-E41A6C4E8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D32922C-0AE0-4DD9-AD98-E41A6C4E8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7ABACD-EDCA-4E14-B1E9-C78DCEFDB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087ABACD-EDCA-4E14-B1E9-C78DCEFDB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3BCFB6-0A19-4F1F-9BDC-2B6FD9CE3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413BCFB6-0A19-4F1F-9BDC-2B6FD9CE3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BD3948-110F-4990-A2F0-3DBA305F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81BD3948-110F-4990-A2F0-3DBA305F9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7A287A-E9E2-4337-B2ED-E6025F54D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847A287A-E9E2-4337-B2ED-E6025F54D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FEF9D7-4CBE-4A55-9979-BEF4D38DA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CFEF9D7-4CBE-4A55-9979-BEF4D38DA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2DE582-A642-4348-BB2A-86E08756D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692DE582-A642-4348-BB2A-86E08756D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108CB7-8494-42FC-80C8-C875DFBEC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62108CB7-8494-42FC-80C8-C875DFBEC2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FE665B-5A0E-4B63-BE55-43035D0F8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DCFE665B-5A0E-4B63-BE55-43035D0F8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A51A86-0AD3-41EF-901B-9AC7F4AA6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43A51A86-0AD3-41EF-901B-9AC7F4AA6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6AAE14-3348-4C92-A069-7E0B31356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6B6AAE14-3348-4C92-A069-7E0B31356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67009A-1802-4274-BE0A-796EE2439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1667009A-1802-4274-BE0A-796EE2439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5347FA-6775-4AB9-88EE-2A73F9E5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CE5347FA-6775-4AB9-88EE-2A73F9E56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32A456-7DA7-45C5-A614-84671F35B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DC32A456-7DA7-45C5-A614-84671F35B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5CF4CE-6C68-4668-A15F-4F900BE9B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0C5CF4CE-6C68-4668-A15F-4F900BE9B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C30AC2-0CF2-4155-9ACE-1C489E614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C4C30AC2-0CF2-4155-9ACE-1C489E614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5D0BE54F-3C68-4079-85D4-3B9CC8C16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2">
                                            <p:graphicEl>
                                              <a:dgm id="{5D0BE54F-3C68-4079-85D4-3B9CC8C16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0BE54F-3C68-4079-85D4-3B9CC8C16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">
                                            <p:graphicEl>
                                              <a:dgm id="{EAAC7C10-0900-4FCE-AB4A-F2958E8C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2">
                                            <p:graphicEl>
                                              <a:dgm id="{EAAC7C10-0900-4FCE-AB4A-F2958E8C8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AC7C10-0900-4FCE-AB4A-F2958E8C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">
                                            <p:graphicEl>
                                              <a:dgm id="{F30F3EFB-64FC-4ED1-A28B-4E3133ABC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">
                                            <p:graphicEl>
                                              <a:dgm id="{F30F3EFB-64FC-4ED1-A28B-4E3133ABC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0F3EFB-64FC-4ED1-A28B-4E3133ABC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">
                                            <p:graphicEl>
                                              <a:dgm id="{2FEF2251-497B-4727-A922-BEB08BA7E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">
                                            <p:graphicEl>
                                              <a:dgm id="{2FEF2251-497B-4727-A922-BEB08BA7E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EF2251-497B-4727-A922-BEB08BA7E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">
                                            <p:graphicEl>
                                              <a:dgm id="{86A25817-135C-4C33-92D4-6A4622E9F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4" dur="500"/>
                                        <p:tgtEl>
                                          <p:spTgt spid="2">
                                            <p:graphicEl>
                                              <a:dgm id="{86A25817-135C-4C33-92D4-6A4622E9F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A25817-135C-4C33-92D4-6A4622E9F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">
                                            <p:graphicEl>
                                              <a:dgm id="{2D32922C-0AE0-4DD9-AD98-E41A6C4E8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2">
                                            <p:graphicEl>
                                              <a:dgm id="{2D32922C-0AE0-4DD9-AD98-E41A6C4E8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32922C-0AE0-4DD9-AD98-E41A6C4E8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">
                                            <p:graphicEl>
                                              <a:dgm id="{087ABACD-EDCA-4E14-B1E9-C78DCEFDB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">
                                            <p:graphicEl>
                                              <a:dgm id="{087ABACD-EDCA-4E14-B1E9-C78DCEFDB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7ABACD-EDCA-4E14-B1E9-C78DCEFDB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">
                                            <p:graphicEl>
                                              <a:dgm id="{413BCFB6-0A19-4F1F-9BDC-2B6FD9CE3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2">
                                            <p:graphicEl>
                                              <a:dgm id="{413BCFB6-0A19-4F1F-9BDC-2B6FD9CE3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3BCFB6-0A19-4F1F-9BDC-2B6FD9CE3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">
                                            <p:graphicEl>
                                              <a:dgm id="{81BD3948-110F-4990-A2F0-3DBA305F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">
                                            <p:graphicEl>
                                              <a:dgm id="{81BD3948-110F-4990-A2F0-3DBA305F9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BD3948-110F-4990-A2F0-3DBA305F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">
                                            <p:graphicEl>
                                              <a:dgm id="{847A287A-E9E2-4337-B2ED-E6025F54D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">
                                            <p:graphicEl>
                                              <a:dgm id="{847A287A-E9E2-4337-B2ED-E6025F54D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7A287A-E9E2-4337-B2ED-E6025F54D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">
                                            <p:graphicEl>
                                              <a:dgm id="{ECFEF9D7-4CBE-4A55-9979-BEF4D38DA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2">
                                            <p:graphicEl>
                                              <a:dgm id="{ECFEF9D7-4CBE-4A55-9979-BEF4D38DA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FEF9D7-4CBE-4A55-9979-BEF4D38DA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">
                                            <p:graphicEl>
                                              <a:dgm id="{692DE582-A642-4348-BB2A-86E08756D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2">
                                            <p:graphicEl>
                                              <a:dgm id="{692DE582-A642-4348-BB2A-86E08756D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2DE582-A642-4348-BB2A-86E08756D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">
                                            <p:graphicEl>
                                              <a:dgm id="{62108CB7-8494-42FC-80C8-C875DFBEC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4" dur="500"/>
                                        <p:tgtEl>
                                          <p:spTgt spid="2">
                                            <p:graphicEl>
                                              <a:dgm id="{62108CB7-8494-42FC-80C8-C875DFBEC2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108CB7-8494-42FC-80C8-C875DFBEC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">
                                            <p:graphicEl>
                                              <a:dgm id="{DCFE665B-5A0E-4B63-BE55-43035D0F8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2">
                                            <p:graphicEl>
                                              <a:dgm id="{DCFE665B-5A0E-4B63-BE55-43035D0F8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FE665B-5A0E-4B63-BE55-43035D0F8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">
                                            <p:graphicEl>
                                              <a:dgm id="{43A51A86-0AD3-41EF-901B-9AC7F4AA6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">
                                            <p:graphicEl>
                                              <a:dgm id="{43A51A86-0AD3-41EF-901B-9AC7F4AA6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A51A86-0AD3-41EF-901B-9AC7F4AA6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2">
                                            <p:graphicEl>
                                              <a:dgm id="{6B6AAE14-3348-4C92-A069-7E0B31356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2">
                                            <p:graphicEl>
                                              <a:dgm id="{6B6AAE14-3348-4C92-A069-7E0B31356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6AAE14-3348-4C92-A069-7E0B31356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">
                                            <p:graphicEl>
                                              <a:dgm id="{1667009A-1802-4274-BE0A-796EE2439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2">
                                            <p:graphicEl>
                                              <a:dgm id="{1667009A-1802-4274-BE0A-796EE2439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67009A-1802-4274-BE0A-796EE2439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">
                                            <p:graphicEl>
                                              <a:dgm id="{CE5347FA-6775-4AB9-88EE-2A73F9E5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2">
                                            <p:graphicEl>
                                              <a:dgm id="{CE5347FA-6775-4AB9-88EE-2A73F9E56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5347FA-6775-4AB9-88EE-2A73F9E5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">
                                            <p:graphicEl>
                                              <a:dgm id="{DC32A456-7DA7-45C5-A614-84671F35B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">
                                            <p:graphicEl>
                                              <a:dgm id="{DC32A456-7DA7-45C5-A614-84671F35B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32A456-7DA7-45C5-A614-84671F35B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2">
                                            <p:graphicEl>
                                              <a:dgm id="{0C5CF4CE-6C68-4668-A15F-4F900BE9B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0" dur="500"/>
                                        <p:tgtEl>
                                          <p:spTgt spid="2">
                                            <p:graphicEl>
                                              <a:dgm id="{0C5CF4CE-6C68-4668-A15F-4F900BE9B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5CF4CE-6C68-4668-A15F-4F900BE9B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">
                                            <p:graphicEl>
                                              <a:dgm id="{C4C30AC2-0CF2-4155-9ACE-1C489E614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2">
                                            <p:graphicEl>
                                              <a:dgm id="{C4C30AC2-0CF2-4155-9ACE-1C489E614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C30AC2-0CF2-4155-9ACE-1C489E614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569" y="436729"/>
            <a:ext cx="4981433" cy="34119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92370" y="395785"/>
            <a:ext cx="4572001" cy="34528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60310" y="4162567"/>
            <a:ext cx="3411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কার্ড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5135" y="4094328"/>
            <a:ext cx="259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 কার্ড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899" y="5172501"/>
            <a:ext cx="11573301" cy="13784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এক ধরনের ইলেকট্টনিক প্লাস্টিক কার্ড , যা ব্যাংক তার গ্রাহকের জন্য ইস্যু করে থাকে। এই কার্ডের মাধ্যমে নগদ টাকা ছাড়াই গ্রাহক কেনা কাটা করতে পারে।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3958" y="6488668"/>
            <a:ext cx="9335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6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331" y="450377"/>
            <a:ext cx="4913194" cy="349382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8096" y="452651"/>
            <a:ext cx="4819934" cy="34642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34269" y="4230806"/>
            <a:ext cx="558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এটিএম ( ATM 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841" y="4940490"/>
            <a:ext cx="11491415" cy="150125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ATM ( Automated Teller Machine 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ইলেকট্টনিক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355" y="6488668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দাশ,সহকারি শিক্ষক, পাগলা সরকারি মডেল হাহস্কুল এন্ড কলেজ, দক্ষিণ সুনামগঞ্জ, সুনামগঞ্জ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30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C 0.06901 -3.7037E-7 0.125 0.05602 0.125 0.125 C 0.125 0.19398 0.06901 0.25 2.70833E-6 0.25 C -0.06901 0.25 -0.125 0.19398 -0.125 0.125 C -0.125 0.05602 -0.06901 -3.7037E-7 2.70833E-6 -3.7037E-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48148E-6 C 0.06901 1.48148E-6 0.125 0.05602 0.125 0.125 C 0.125 0.19398 0.06901 0.25 2.08333E-7 0.25 C -0.06901 0.25 -0.125 0.19398 -0.125 0.125 C -0.125 0.05602 -0.06901 1.48148E-6 2.08333E-7 1.48148E-6 Z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607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Subrata Talukder</cp:lastModifiedBy>
  <cp:revision>82</cp:revision>
  <dcterms:created xsi:type="dcterms:W3CDTF">2020-05-01T03:42:06Z</dcterms:created>
  <dcterms:modified xsi:type="dcterms:W3CDTF">2020-05-01T07:28:59Z</dcterms:modified>
</cp:coreProperties>
</file>