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0CF4"/>
    <a:srgbClr val="DEE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30-Apr-20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30-Apr-20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30-Apr-20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endParaRPr lang="en-US" dirty="0"/>
          </a:p>
          <a:p>
            <a:pPr lvl="3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050" lvl="4" indent="0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০৯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6932612" y="1752600"/>
            <a:ext cx="3124200" cy="4343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5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2" y="609600"/>
            <a:ext cx="9121638" cy="2514600"/>
          </a:xfrm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32-Point Star 3"/>
          <p:cNvSpPr/>
          <p:nvPr/>
        </p:nvSpPr>
        <p:spPr>
          <a:xfrm>
            <a:off x="1522412" y="2286000"/>
            <a:ext cx="3505200" cy="3657600"/>
          </a:xfrm>
          <a:prstGeom prst="star32">
            <a:avLst>
              <a:gd name="adj" fmla="val 44643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8945288" y="2514600"/>
            <a:ext cx="1470162" cy="2209800"/>
          </a:xfrm>
          <a:prstGeom prst="cloudCallou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endParaRPr lang="en-US" dirty="0"/>
          </a:p>
          <a:p>
            <a:pPr lvl="3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050" lvl="4" indent="0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০৯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6932612" y="1752600"/>
            <a:ext cx="3124200" cy="4343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সমাধানঃ </a:t>
            </a:r>
          </a:p>
          <a:p>
            <a:pPr marL="279082" lvl="1" indent="0">
              <a:buNone/>
            </a:pPr>
            <a:endParaRPr lang="en-US" sz="3600" i="1" dirty="0" smtClean="0">
              <a:latin typeface="Cambria Math" panose="02040503050406030204" pitchFamily="18" charset="0"/>
            </a:endParaRPr>
          </a:p>
          <a:p>
            <a:pPr marL="279082" lvl="1" indent="0">
              <a:buNone/>
            </a:pPr>
            <a:endParaRPr lang="en-US" sz="3600" i="1" dirty="0">
              <a:latin typeface="Cambria Math" panose="02040503050406030204" pitchFamily="18" charset="0"/>
            </a:endParaRPr>
          </a:p>
          <a:p>
            <a:pPr marL="279082" lvl="1" indent="0">
              <a:buNone/>
            </a:pPr>
            <a:endParaRPr lang="en-US" dirty="0" smtClean="0"/>
          </a:p>
          <a:p>
            <a:pPr marL="279082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279082" lvl="1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2414" y="533400"/>
            <a:ext cx="9448798" cy="1143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29753" y="1828801"/>
                <a:ext cx="7174659" cy="10668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</m:ra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753" y="1828801"/>
                <a:ext cx="7174659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9753" y="2993092"/>
                <a:ext cx="7277753" cy="292921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?</m:t>
                                  </m:r>
                                </m:e>
                              </m:rad>
                            </m:e>
                          </m:func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</m:ra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753" y="2993092"/>
                <a:ext cx="7277753" cy="2929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478377" y="3232513"/>
            <a:ext cx="832269" cy="4560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1612" y="3979768"/>
            <a:ext cx="685800" cy="4779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43E-6 3.7037E-7 L 0.00313 0.117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1" grpId="1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1522414" y="533400"/>
                <a:ext cx="9601198" cy="1524000"/>
              </a:xfrm>
            </p:spPr>
            <p:txBody>
              <a:bodyPr/>
              <a:lstStyle/>
              <a:p>
                <a:pPr algn="ctr"/>
                <a:r>
                  <a:rPr lang="en-US" sz="4000" dirty="0" smtClean="0"/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</m:rad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func>
                        <m:func>
                          <m:func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e>
                            </m:rad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func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e>
                            </m:ra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2414" y="533400"/>
                <a:ext cx="9601198" cy="1524000"/>
              </a:xfrm>
              <a:blipFill>
                <a:blip r:embed="rId2"/>
                <a:stretch>
                  <a:fillRect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1612" y="2590800"/>
                <a:ext cx="8610600" cy="1519775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sup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func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12" y="2590800"/>
                <a:ext cx="8610600" cy="1519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41612" y="4309451"/>
                <a:ext cx="8380412" cy="18204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54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400" i="1" smtClean="0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unc>
                              <m:funcPr>
                                <m:ctrlPr>
                                  <a:rPr lang="en-US" sz="5400" i="1" smtClean="0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5400" i="1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5400" i="0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5400" b="0" i="1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fName>
                              <m:e>
                                <m:sSup>
                                  <m:sSupPr>
                                    <m:ctrlPr>
                                      <a:rPr lang="en-US" sz="5400" i="1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400" b="0" i="1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5400" i="1" smtClean="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5400" b="0" i="1" smtClean="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5400" b="0" i="1" smtClean="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5400" b="0" i="1" smtClean="0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5400" i="1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540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5400" b="0" i="1" smtClean="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ctrlP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  <m:r>
                                      <a:rPr lang="en-US" sz="5400" b="0" i="1" smtClean="0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en-US" sz="5400" i="1">
                                        <a:solidFill>
                                          <a:schemeClr val="accent4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540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sz="5400" i="1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5400" b="0" i="1" smtClean="0">
                                            <a:solidFill>
                                              <a:schemeClr val="accent4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ctrlP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US" sz="5400" i="1">
                                                <a:solidFill>
                                                  <a:schemeClr val="accent4">
                                                    <a:lumMod val="5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func>
                              </m:e>
                            </m:func>
                          </m:fName>
                          <m:e>
                            <m:r>
                              <a:rPr lang="en-US" sz="5400" b="0" i="1" smtClean="0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400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5400" i="1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5400" i="1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5400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5400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5400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12" y="4309451"/>
                <a:ext cx="8380412" cy="1820498"/>
              </a:xfrm>
              <a:prstGeom prst="rect">
                <a:avLst/>
              </a:prstGeom>
              <a:blipFill>
                <a:blip r:embed="rId4"/>
                <a:stretch>
                  <a:fillRect b="-2658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Vertical Scroll 8"/>
              <p:cNvSpPr/>
              <p:nvPr/>
            </p:nvSpPr>
            <p:spPr>
              <a:xfrm>
                <a:off x="531812" y="1447800"/>
                <a:ext cx="2514600" cy="2438400"/>
              </a:xfrm>
              <a:prstGeom prst="verticalScroll">
                <a:avLst/>
              </a:prstGeom>
              <a:effectLst>
                <a:softEdge rad="31750"/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27=3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algn="ctr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Vertical Scrol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12" y="1447800"/>
                <a:ext cx="2514600" cy="2438400"/>
              </a:xfrm>
              <a:prstGeom prst="verticalScroll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softEdge rad="3175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Vertical Scroll 11"/>
              <p:cNvSpPr/>
              <p:nvPr/>
            </p:nvSpPr>
            <p:spPr>
              <a:xfrm>
                <a:off x="341312" y="1210493"/>
                <a:ext cx="2895600" cy="6096000"/>
              </a:xfrm>
              <a:prstGeom prst="verticalScroll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softEdge rad="31750"/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700" b="1" i="1" smtClean="0">
                              <a:solidFill>
                                <a:srgbClr val="5F0CF4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700" b="1" i="1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700" b="1" i="0" smtClean="0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3700" b="1" i="0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3700" b="1" i="0" smtClean="0">
                          <a:solidFill>
                            <a:srgbClr val="5F0CF4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700" b="1" i="1">
                              <a:solidFill>
                                <a:srgbClr val="5F0CF4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700" b="1" i="0" smtClean="0">
                              <a:solidFill>
                                <a:srgbClr val="5F0CF4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  <m:sup>
                          <m:f>
                            <m:fPr>
                              <m:ctrlPr>
                                <a:rPr lang="en-US" sz="3700" b="1" i="1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700" b="1" i="0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700" b="1" i="0">
                                  <a:solidFill>
                                    <a:srgbClr val="5F0CF4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7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Vertical Scrol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12" y="1210493"/>
                <a:ext cx="2895600" cy="6096000"/>
              </a:xfrm>
              <a:prstGeom prst="verticalScroll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softEdge rad="3175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7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684212" y="381000"/>
                <a:ext cx="9525000" cy="18288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ctrlPr>
                                        <a:rPr lang="en-US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m:rPr>
                                      <m:sty m:val="p"/>
                                    </m:rPr>
                                    <a:rPr lang="en-US" sz="40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func>
                          <m:f>
                            <m:f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4212" y="381000"/>
                <a:ext cx="9525000" cy="1828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525588" y="2918014"/>
                <a:ext cx="9553918" cy="2027543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US" sz="6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66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sz="66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6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6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en-US" sz="6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66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6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66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6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6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6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sz="6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66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66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6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66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6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5588" y="2918014"/>
                <a:ext cx="9553918" cy="2027543"/>
              </a:xfrm>
              <a:prstGeom prst="rect">
                <a:avLst/>
              </a:prstGeom>
              <a:blipFill>
                <a:blip r:embed="rId3"/>
                <a:stretch>
                  <a:fillRect b="-5988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Horizontal Scroll 7"/>
              <p:cNvSpPr/>
              <p:nvPr/>
            </p:nvSpPr>
            <p:spPr>
              <a:xfrm>
                <a:off x="5436159" y="3048000"/>
                <a:ext cx="6627813" cy="3352800"/>
              </a:xfrm>
              <a:prstGeom prst="horizontalScroll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func>
                    </m:oMath>
                  </m:oMathPara>
                </a14:m>
                <a:endParaRPr lang="en-US" sz="36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func>
                      <m:func>
                        <m:func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:pPr algn="ctr"/>
                <a:endParaRPr lang="en-US" sz="2400" dirty="0"/>
              </a:p>
            </p:txBody>
          </p:sp>
        </mc:Choice>
        <mc:Fallback xmlns="">
          <p:sp>
            <p:nvSpPr>
              <p:cNvPr id="8" name="Horizontal Scrol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159" y="3048000"/>
                <a:ext cx="6627813" cy="3352800"/>
              </a:xfrm>
              <a:prstGeom prst="horizontalScroll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7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812" y="152400"/>
                <a:ext cx="9601200" cy="2057400"/>
              </a:xfrm>
            </p:spPr>
            <p:txBody>
              <a:bodyPr>
                <a:normAutofit/>
              </a:bodyPr>
              <a:lstStyle/>
              <a:p>
                <a:r>
                  <a:rPr lang="en-US" sz="5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5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5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540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812" y="152400"/>
                <a:ext cx="9601200" cy="2057400"/>
              </a:xfrm>
              <a:blipFill>
                <a:blip r:embed="rId2"/>
                <a:stretch>
                  <a:fillRect l="-3429" b="-5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687388" y="2667000"/>
                <a:ext cx="7772400" cy="1718676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5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en-US" sz="66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7388" y="2667000"/>
                <a:ext cx="7772400" cy="1718676"/>
              </a:xfrm>
              <a:prstGeom prst="rect">
                <a:avLst/>
              </a:prstGeom>
              <a:blipFill>
                <a:blip r:embed="rId3"/>
                <a:stretch>
                  <a:fillRect b="-3534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220788" y="5029199"/>
                <a:ext cx="6858000" cy="1267463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sz="5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0788" y="5029199"/>
                <a:ext cx="6858000" cy="1267463"/>
              </a:xfrm>
              <a:prstGeom prst="rect">
                <a:avLst/>
              </a:prstGeom>
              <a:blipFill>
                <a:blip r:embed="rId4"/>
                <a:stretch>
                  <a:fillRect t="-952" b="-12857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513012" y="2819400"/>
            <a:ext cx="23622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60612" y="3805518"/>
            <a:ext cx="23622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55812" y="2667000"/>
            <a:ext cx="457200" cy="11196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41712" y="5662931"/>
            <a:ext cx="1181100" cy="80021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Ans.)</a:t>
            </a:r>
          </a:p>
          <a:p>
            <a:endParaRPr lang="en-US" dirty="0" smtClean="0"/>
          </a:p>
        </p:txBody>
      </p:sp>
      <p:sp>
        <p:nvSpPr>
          <p:cNvPr id="17" name="Cloud 16"/>
          <p:cNvSpPr/>
          <p:nvPr/>
        </p:nvSpPr>
        <p:spPr>
          <a:xfrm>
            <a:off x="4875212" y="1181100"/>
            <a:ext cx="5410200" cy="5562600"/>
          </a:xfrm>
          <a:prstGeom prst="cloud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2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3" grpId="1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7085012" y="1025309"/>
            <a:ext cx="1828800" cy="2547508"/>
          </a:xfrm>
          <a:prstGeom prst="cloudCallou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522412" y="470263"/>
            <a:ext cx="4876800" cy="3657600"/>
          </a:xfrm>
          <a:prstGeom prst="wedgeRectCallou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60612" y="4648200"/>
            <a:ext cx="7010400" cy="1752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 you</a:t>
            </a:r>
          </a:p>
          <a:p>
            <a:pPr algn="ctr"/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For watching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1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381</TotalTime>
  <Words>52</Words>
  <Application>Microsoft Office PowerPoint</Application>
  <PresentationFormat>Custom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Century Gothic</vt:lpstr>
      <vt:lpstr>굴림</vt:lpstr>
      <vt:lpstr>NikoshBAN</vt:lpstr>
      <vt:lpstr>Times New Roman</vt:lpstr>
      <vt:lpstr>Vertical and Horizontal design template</vt:lpstr>
      <vt:lpstr>পাঠ পরিচিতঃ লগারিদম</vt:lpstr>
      <vt:lpstr>আজকের ক্লাসে সবাইকে স্বাগতম </vt:lpstr>
      <vt:lpstr>পাঠ পরিচিতঃ লগারিদম</vt:lpstr>
      <vt:lpstr>PowerPoint Presentation</vt:lpstr>
      <vt:lpstr>    = (log_10⁡〖√27+〗  log_10⁡〖√64-〗  log_10⁡√1000)/log_10⁡1.2 </vt:lpstr>
      <vt:lpstr>=(〖3/2 log〗_10⁡〖3+〗  3/2  log_10⁡4-〖3/2 log_10〗⁡10)/log_10⁡1.2 </vt:lpstr>
      <vt:lpstr>= 〖3/2 log_10〗⁡(12/10)/log_10⁡1.2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স্বাগতম</dc:title>
  <dc:creator>Masum</dc:creator>
  <cp:lastModifiedBy>Masum</cp:lastModifiedBy>
  <cp:revision>28</cp:revision>
  <dcterms:created xsi:type="dcterms:W3CDTF">2020-04-30T05:51:26Z</dcterms:created>
  <dcterms:modified xsi:type="dcterms:W3CDTF">2020-04-30T17:00:24Z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