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136" y="36"/>
      </p:cViewPr>
      <p:guideLst>
        <p:guide orient="horz" pos="2880"/>
        <p:guide pos="4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003C0-03D1-4D76-A3A1-1026F45C553B}" type="datetimeFigureOut">
              <a:rPr lang="en-US" smtClean="0"/>
              <a:t>01-May-20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685800"/>
            <a:ext cx="5003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F0C36-91CE-4AC7-ABA3-B8765A699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55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677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390" algn="l" defTabSz="84677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6779" algn="l" defTabSz="84677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0170" algn="l" defTabSz="84677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3559" algn="l" defTabSz="84677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16949" algn="l" defTabSz="84677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0338" algn="l" defTabSz="84677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3728" algn="l" defTabSz="84677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87119" algn="l" defTabSz="84677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948</TotalTime>
  <Words>835</Words>
  <Application>Microsoft Office PowerPoint</Application>
  <PresentationFormat>Custom</PresentationFormat>
  <Paragraphs>151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Calibri</vt:lpstr>
      <vt:lpstr>Franklin Gothic Medium</vt:lpstr>
      <vt:lpstr>NikoshBAN</vt:lpstr>
      <vt:lpstr>Times New Roman</vt:lpstr>
      <vt:lpstr>Wingdings</vt:lpstr>
      <vt:lpstr>Wingdings 2</vt:lpstr>
      <vt:lpstr>Grid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EXCEL</dc:creator>
  <cp:lastModifiedBy>Hp</cp:lastModifiedBy>
  <cp:revision>149</cp:revision>
  <dcterms:created xsi:type="dcterms:W3CDTF">2006-08-16T00:00:00Z</dcterms:created>
  <dcterms:modified xsi:type="dcterms:W3CDTF">2020-05-01T13:35:12Z</dcterms:modified>
</cp:coreProperties>
</file>