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C53A5-FE88-4D34-9436-3274AAB11276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1D2E-3FBB-4E86-9DE9-4F79C8F7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6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5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9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8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CB1BF-E5B2-4A5A-B68B-23A8927724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3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6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9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1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9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9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2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F1958-0ACE-437A-B493-C3B2603F5BB3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7322-E9B1-474C-B1EE-0E19A3788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1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473" y="1206631"/>
            <a:ext cx="4890269" cy="12155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5421" y="2422221"/>
            <a:ext cx="4509605" cy="11682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77" y="1398710"/>
            <a:ext cx="3228571" cy="2074358"/>
          </a:xfrm>
          <a:prstGeom prst="rect">
            <a:avLst/>
          </a:prstGeom>
          <a:ln w="19050" cap="rnd"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our fighter.jpg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06449" y="3744817"/>
            <a:ext cx="2159101" cy="2022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jk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60376" y="1432076"/>
            <a:ext cx="3229200" cy="2074358"/>
          </a:xfrm>
          <a:prstGeom prst="rect">
            <a:avLst/>
          </a:prstGeom>
          <a:ln w="19050" cap="sq" cmpd="thickThin">
            <a:solidFill>
              <a:schemeClr val="accent2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ectangle 1"/>
          <p:cNvSpPr/>
          <p:nvPr/>
        </p:nvSpPr>
        <p:spPr>
          <a:xfrm>
            <a:off x="2285999" y="717620"/>
            <a:ext cx="4834978" cy="5262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মাস</a:t>
            </a:r>
            <a:endParaRPr lang="en-US" sz="5400" b="1" dirty="0">
              <a:ln/>
              <a:solidFill>
                <a:srgbClr val="0070C0"/>
              </a:solidFill>
            </a:endParaRPr>
          </a:p>
        </p:txBody>
      </p:sp>
      <p:pic>
        <p:nvPicPr>
          <p:cNvPr id="7" name="Picture 6" descr="carrycomrade-50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654" y="3782753"/>
            <a:ext cx="2159101" cy="2022991"/>
          </a:xfrm>
          <a:prstGeom prst="rect">
            <a:avLst/>
          </a:prstGeom>
          <a:ln w="19050" cap="sq">
            <a:solidFill>
              <a:schemeClr val="accent2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hqdefault.jpg"/>
          <p:cNvPicPr preferRelativeResize="0">
            <a:picLocks/>
          </p:cNvPicPr>
          <p:nvPr/>
        </p:nvPicPr>
        <p:blipFill rotWithShape="1">
          <a:blip r:embed="rId7"/>
          <a:srcRect t="17413" b="18362"/>
          <a:stretch/>
        </p:blipFill>
        <p:spPr>
          <a:xfrm>
            <a:off x="5979054" y="3779778"/>
            <a:ext cx="2122038" cy="2022991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Rectangle 8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90" y="525496"/>
            <a:ext cx="3694768" cy="2300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 descr="jh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34" y="3396564"/>
            <a:ext cx="3027967" cy="254642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 descr="df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074" y="3399409"/>
            <a:ext cx="2923469" cy="24848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 descr="fg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223" y="527112"/>
            <a:ext cx="3694768" cy="2307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28436" y="2897898"/>
            <a:ext cx="6362700" cy="4675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itchFamily="2" charset="0"/>
              </a:rPr>
              <a:t>মুজিবনগর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১০ এপ্রিল,১৯৭১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63809" y="3930661"/>
            <a:ext cx="3380358" cy="172943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মুক্তিযুদ্ধের</a:t>
            </a:r>
            <a:r>
              <a:rPr lang="en-US" sz="20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বিরোধীতা</a:t>
            </a:r>
            <a:r>
              <a:rPr lang="en-US" sz="20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2000" b="1" dirty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রাজাকার,আলবদররা</a:t>
            </a:r>
            <a:r>
              <a:rPr lang="en-US" sz="2000" b="1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/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jy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0" y="3584969"/>
            <a:ext cx="3743396" cy="2257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sd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716" y="484078"/>
            <a:ext cx="3235363" cy="23846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fgt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40" y="484078"/>
            <a:ext cx="3158490" cy="238461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Rectangle 1"/>
          <p:cNvSpPr/>
          <p:nvPr/>
        </p:nvSpPr>
        <p:spPr>
          <a:xfrm>
            <a:off x="1317805" y="2978972"/>
            <a:ext cx="6400800" cy="537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ভিটেমাটি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নিয়েছিল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/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/>
            </a:endParaRPr>
          </a:p>
        </p:txBody>
      </p:sp>
      <p:sp>
        <p:nvSpPr>
          <p:cNvPr id="3" name="Oval 2"/>
          <p:cNvSpPr/>
          <p:nvPr/>
        </p:nvSpPr>
        <p:spPr>
          <a:xfrm>
            <a:off x="5134080" y="3584969"/>
            <a:ext cx="3108960" cy="20562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90" y="945117"/>
            <a:ext cx="3291840" cy="320039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 descr="3078483407_b5c2c958e9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430" y="945117"/>
            <a:ext cx="3352800" cy="3200399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1759867" y="4361320"/>
            <a:ext cx="60960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১৬ই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48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বিজয়</a:t>
            </a:r>
            <a:endParaRPr lang="en-US" sz="4800" b="1" cap="none" spc="0" dirty="0">
              <a:ln/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3962400" cy="4800600"/>
          </a:xfrm>
          <a:prstGeom prst="rect">
            <a:avLst/>
          </a:prstGeom>
          <a:solidFill>
            <a:schemeClr val="tx1"/>
          </a:solidFill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" name="32-Point Star 1"/>
          <p:cNvSpPr/>
          <p:nvPr/>
        </p:nvSpPr>
        <p:spPr>
          <a:xfrm>
            <a:off x="4572000" y="1752600"/>
            <a:ext cx="4400006" cy="2971800"/>
          </a:xfrm>
          <a:prstGeom prst="star32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957" y="2360279"/>
            <a:ext cx="438934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উপযুক্ত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1" y="2959699"/>
            <a:ext cx="760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মুজিবনগর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নেতৃত্বে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...........................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1" y="3607399"/>
            <a:ext cx="7241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................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ডিসেম্বরে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1" y="4293199"/>
            <a:ext cx="9067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(গ)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পাকিস্তানীদের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...................... , .................।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1" y="2830159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মুক্তিবাহিনী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7561" y="3531199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১৬ই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1" y="4171279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রাজাকার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1" y="4166219"/>
            <a:ext cx="1136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আলবদর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9975" y="1247699"/>
            <a:ext cx="1929793" cy="429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879" y="1278671"/>
            <a:ext cx="3089307" cy="5232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সঠিক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লিখঃ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" y="1813170"/>
            <a:ext cx="402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১</a:t>
            </a:r>
            <a:r>
              <a:rPr lang="en-US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930" y="2322878"/>
            <a:ext cx="734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(ক) ৭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(খ) ২৬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(গ) ২১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(ঘ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১৬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108598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নিয়েছিল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" y="4403970"/>
            <a:ext cx="840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ভিটেমাটি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3952" y="765006"/>
            <a:ext cx="1580238" cy="4053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2600" y="2393988"/>
            <a:ext cx="3810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160" y="3637772"/>
            <a:ext cx="7117080" cy="54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জাতিসত্ত্বা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আফগানিস্থান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20879" y="3720250"/>
            <a:ext cx="3810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" y="4932436"/>
            <a:ext cx="650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(খ)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(গ)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(ঘ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413642" y="5005146"/>
            <a:ext cx="381000" cy="381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8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2" grpId="0"/>
      <p:bldP spid="15" grpId="0" animBg="1"/>
      <p:bldP spid="17" grpId="0"/>
      <p:bldP spid="20" grpId="0" animBg="1"/>
      <p:bldP spid="23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4320" y="1543326"/>
            <a:ext cx="508184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বামপাশের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ডানপাশের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766623"/>
              </p:ext>
            </p:extLst>
          </p:nvPr>
        </p:nvGraphicFramePr>
        <p:xfrm>
          <a:off x="228600" y="2281289"/>
          <a:ext cx="8686800" cy="2895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43400"/>
                <a:gridCol w="4343400"/>
              </a:tblGrid>
              <a:tr h="289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1522" y="2394065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কালোরাত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915273"/>
            <a:ext cx="2752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১০ই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এপ্রিল’১৯৭১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72" y="3412537"/>
            <a:ext cx="422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202" y="3890522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৪। ৩০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2058" y="4558474"/>
            <a:ext cx="2866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9448" y="2458514"/>
            <a:ext cx="2321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২৬শে মার্চ’১৯৭১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2976" y="2979501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১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2976" y="3534127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মুক্তিযুদ্ধে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হারায়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2976" y="4568171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itchFamily="2" charset="0"/>
              </a:rPr>
              <a:t>মুজিবনগর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5220" y="4113136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itchFamily="2" charset="0"/>
              </a:rPr>
              <a:t>২৫ মার্চ’১৯৭১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40143" y="1080243"/>
            <a:ext cx="1844952" cy="507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81400" y="2575456"/>
            <a:ext cx="2133600" cy="1752600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961780" y="3154496"/>
            <a:ext cx="2657523" cy="1664428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159101" y="2704821"/>
            <a:ext cx="1407037" cy="923253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2526918" y="3729089"/>
            <a:ext cx="3103018" cy="453821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175859" y="3228927"/>
            <a:ext cx="2411545" cy="154341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9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70600" y="893982"/>
            <a:ext cx="1633867" cy="53728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2487" y="1680014"/>
            <a:ext cx="6810095" cy="3539430"/>
          </a:xfrm>
          <a:prstGeom prst="rect">
            <a:avLst/>
          </a:prstGeom>
          <a:ln w="12700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কালোরাত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১০-ই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১৯৭১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৫। ১৬-ই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92099" y="1772240"/>
            <a:ext cx="1789914" cy="4574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b="1" dirty="0">
              <a:ln/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6108" y="2806831"/>
            <a:ext cx="5821897" cy="1077218"/>
          </a:xfrm>
          <a:prstGeom prst="rect">
            <a:avLst/>
          </a:prstGeom>
          <a:noFill/>
          <a:ln w="12700"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প্রশ্নঃ </a:t>
            </a:r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1971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25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মার্চের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কালোরাতের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" y="0"/>
            <a:ext cx="913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1146285" y="2583779"/>
            <a:ext cx="3360671" cy="2617809"/>
          </a:xfrm>
          <a:prstGeom prst="flowChartDelay">
            <a:avLst/>
          </a:prstGeom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794" y="3536853"/>
            <a:ext cx="2425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1ম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16258" y="445230"/>
            <a:ext cx="4762893" cy="118456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8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>
                <a:solidFill>
                  <a:schemeClr val="tx1"/>
                </a:solidFill>
              </a:ln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421250" y="2212347"/>
            <a:ext cx="304800" cy="3854849"/>
            <a:chOff x="4445000" y="1752600"/>
            <a:chExt cx="304800" cy="44196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97400" y="1752600"/>
              <a:ext cx="0" cy="441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749800" y="2667000"/>
              <a:ext cx="0" cy="28956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45000" y="2667000"/>
              <a:ext cx="0" cy="289560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93636" y="3378941"/>
            <a:ext cx="2863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মেফতাহুন নাহার কবিতা </a:t>
            </a:r>
            <a:endParaRPr lang="en-GB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(অর্নাস), এম,এ(বাংলা)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প্রভাষক(বাংলা)</a:t>
            </a:r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বিরামপুর চাঁদপুর ফাজিল মাদ্রাসা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>
                <a:latin typeface="NikoshBAN" panose="02000000000000000000" pitchFamily="2" charset="0"/>
                <a:cs typeface="NikoshBAN" panose="02000000000000000000" pitchFamily="2" charset="0"/>
              </a:rPr>
              <a:t>kabita</a:t>
            </a: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cpm</a:t>
            </a:r>
            <a:r>
              <a:rPr lang="en-US" sz="1200" dirty="0"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bn-BD" sz="1200" dirty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658" y="445230"/>
            <a:ext cx="1371600" cy="118456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Delay 11"/>
          <p:cNvSpPr/>
          <p:nvPr/>
        </p:nvSpPr>
        <p:spPr>
          <a:xfrm rot="16200000">
            <a:off x="4549361" y="2564925"/>
            <a:ext cx="3360671" cy="2617809"/>
          </a:xfrm>
          <a:prstGeom prst="flowChartDelay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18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3" grpId="0" animBg="1"/>
      <p:bldP spid="14" grpId="0"/>
      <p:bldP spid="17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2425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3759" y="4290753"/>
            <a:ext cx="2084792" cy="28849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" name="Picture 2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63" y="3844636"/>
            <a:ext cx="1969074" cy="33371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79056" y="5467004"/>
            <a:ext cx="2084792" cy="164955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-67149" y="3354185"/>
            <a:ext cx="2084792" cy="388249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9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999" y="4834807"/>
            <a:ext cx="1969074" cy="2308636"/>
          </a:xfrm>
          <a:prstGeom prst="rect">
            <a:avLst/>
          </a:prstGeom>
        </p:spPr>
      </p:pic>
      <p:pic>
        <p:nvPicPr>
          <p:cNvPr id="31" name="Picture 30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073" y="5737167"/>
            <a:ext cx="1969074" cy="1342100"/>
          </a:xfrm>
          <a:prstGeom prst="rect">
            <a:avLst/>
          </a:prstGeom>
        </p:spPr>
      </p:pic>
      <p:pic>
        <p:nvPicPr>
          <p:cNvPr id="32" name="Picture 31" descr="3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091" y="6302433"/>
            <a:ext cx="1969074" cy="7602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524728" y="6130635"/>
            <a:ext cx="2084792" cy="92219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478220" y="6442363"/>
            <a:ext cx="1790472" cy="56890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6" grpId="0" animBg="1"/>
      <p:bldP spid="29" grpId="0" animBg="1"/>
      <p:bldP spid="33" grpId="0" animBg="1"/>
      <p:bldP spid="35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661_1237981069478_1227799930_30766238_350103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463" y="1255576"/>
            <a:ext cx="6969071" cy="43434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Rectangle 4"/>
          <p:cNvSpPr/>
          <p:nvPr/>
        </p:nvSpPr>
        <p:spPr>
          <a:xfrm>
            <a:off x="2732442" y="495369"/>
            <a:ext cx="3777115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76" y="887085"/>
            <a:ext cx="3733800" cy="2368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 descr="ki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503" y="882122"/>
            <a:ext cx="3810000" cy="230930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" name="Picture 7" descr="mj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76" y="3754410"/>
            <a:ext cx="3789476" cy="2427087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1178170" y="271328"/>
            <a:ext cx="6934200" cy="5395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3623" y="3246324"/>
            <a:ext cx="5486400" cy="4743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effectLst/>
                <a:latin typeface="NikoshBAN" panose="02000000000000000000" pitchFamily="2" charset="0"/>
                <a:cs typeface="NikoshBAN" pitchFamily="2" charset="0"/>
              </a:rPr>
              <a:t>বলতো</a:t>
            </a:r>
            <a:r>
              <a:rPr lang="en-US" sz="5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5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cap="none" spc="0" dirty="0" smtClean="0">
                <a:ln/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5400" b="1" cap="none" spc="0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s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503" y="3754410"/>
            <a:ext cx="3810000" cy="242708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Rectangle 8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D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16" y="1548198"/>
            <a:ext cx="5910072" cy="3939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Rectangle 2"/>
          <p:cNvSpPr/>
          <p:nvPr/>
        </p:nvSpPr>
        <p:spPr>
          <a:xfrm>
            <a:off x="1545516" y="786198"/>
            <a:ext cx="5910072" cy="4103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84698" y="2989049"/>
            <a:ext cx="5770794" cy="14374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5488" y="1600149"/>
            <a:ext cx="1809214" cy="56779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7596" y="2362200"/>
            <a:ext cx="7016408" cy="1938992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1971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সালের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25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শে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মার্চের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কালোরাতের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ঘটনা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বর্ণনা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স্বাধীনতার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ঘোষণা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সম্পর্কে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৩।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বাংলাদেশের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মুক্তিযুদ্ধের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ইতিহাসের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উল্লেখযোগ্য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ঘটনা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6559" y="1168924"/>
            <a:ext cx="1998482" cy="4919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4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05000"/>
            <a:ext cx="3203762" cy="2397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Flowchart: Decision 3"/>
          <p:cNvSpPr/>
          <p:nvPr/>
        </p:nvSpPr>
        <p:spPr>
          <a:xfrm>
            <a:off x="2286000" y="4507398"/>
            <a:ext cx="4114800" cy="1447800"/>
          </a:xfrm>
          <a:prstGeom prst="flowChartDecision">
            <a:avLst/>
          </a:prstGeom>
          <a:ln w="190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২৫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কালোরাত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userubble-36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373" y="1904999"/>
            <a:ext cx="3240580" cy="23978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" name="Rectangle 5"/>
          <p:cNvSpPr/>
          <p:nvPr/>
        </p:nvSpPr>
        <p:spPr>
          <a:xfrm>
            <a:off x="1066800" y="1154076"/>
            <a:ext cx="6467715" cy="5463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3470028" cy="25908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Flowchart: Terminator 2"/>
          <p:cNvSpPr/>
          <p:nvPr/>
        </p:nvSpPr>
        <p:spPr>
          <a:xfrm>
            <a:off x="864579" y="3657600"/>
            <a:ext cx="3722070" cy="917332"/>
          </a:xfrm>
          <a:prstGeom prst="flowChartTerminator">
            <a:avLst/>
          </a:prstGeom>
          <a:ln w="1905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বঙ্গবন্ধু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২৬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প্রহরে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892" y="1447800"/>
            <a:ext cx="3081670" cy="289205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Flowchart: Terminator 4"/>
          <p:cNvSpPr/>
          <p:nvPr/>
        </p:nvSpPr>
        <p:spPr>
          <a:xfrm>
            <a:off x="4600559" y="4495800"/>
            <a:ext cx="3880335" cy="1526930"/>
          </a:xfrm>
          <a:prstGeom prst="flowChartTerminator">
            <a:avLst/>
          </a:prstGeom>
          <a:ln w="1905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২৭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মেজর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জিয়াউর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কালুরঘাট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বেতার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ঘোষণাপত্র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638" y="6045680"/>
            <a:ext cx="8756724" cy="60254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454</Words>
  <Application>Microsoft Office PowerPoint</Application>
  <PresentationFormat>On-screen Show (4:3)</PresentationFormat>
  <Paragraphs>85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SutonnyMJ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MR Mizan</cp:lastModifiedBy>
  <cp:revision>14</cp:revision>
  <dcterms:created xsi:type="dcterms:W3CDTF">2020-04-06T20:33:32Z</dcterms:created>
  <dcterms:modified xsi:type="dcterms:W3CDTF">2020-04-30T18:33:31Z</dcterms:modified>
</cp:coreProperties>
</file>