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F0F5C-40BD-4BA5-92C1-3319ACBA52BA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BA7B33C-9A89-4511-9657-F5B01A26E37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z="4400" b="1" dirty="0" smtClean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</a:t>
          </a:r>
          <a:r>
            <a:rPr lang="bn-BD" sz="5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GB" sz="5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1212DD-C421-4215-AFB3-6B401CF27891}" type="parTrans" cxnId="{FFBDA766-2B1F-4A5C-80B1-E4575C6AC92A}">
      <dgm:prSet/>
      <dgm:spPr/>
      <dgm:t>
        <a:bodyPr/>
        <a:lstStyle/>
        <a:p>
          <a:endParaRPr lang="en-GB"/>
        </a:p>
      </dgm:t>
    </dgm:pt>
    <dgm:pt modelId="{494ECD1D-BCC6-4A0B-9638-F3BE4F2A661D}" type="sibTrans" cxnId="{FFBDA766-2B1F-4A5C-80B1-E4575C6AC92A}">
      <dgm:prSet/>
      <dgm:spPr/>
      <dgm:t>
        <a:bodyPr/>
        <a:lstStyle/>
        <a:p>
          <a:endParaRPr lang="en-GB"/>
        </a:p>
      </dgm:t>
    </dgm:pt>
    <dgm:pt modelId="{3AC75B77-DFBF-4429-A6F4-92CC995D67F2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GB" dirty="0"/>
        </a:p>
      </dgm:t>
    </dgm:pt>
    <dgm:pt modelId="{DDB92287-3905-4823-9953-B4D88BDDFEFC}" type="parTrans" cxnId="{1FC119E2-6845-45D2-957A-93856EA3221B}">
      <dgm:prSet/>
      <dgm:spPr/>
      <dgm:t>
        <a:bodyPr/>
        <a:lstStyle/>
        <a:p>
          <a:endParaRPr lang="en-GB"/>
        </a:p>
      </dgm:t>
    </dgm:pt>
    <dgm:pt modelId="{579D89C5-DF29-4D06-AB6B-9593F27C9189}" type="sibTrans" cxnId="{1FC119E2-6845-45D2-957A-93856EA3221B}">
      <dgm:prSet/>
      <dgm:spPr/>
      <dgm:t>
        <a:bodyPr/>
        <a:lstStyle/>
        <a:p>
          <a:endParaRPr lang="en-GB"/>
        </a:p>
      </dgm:t>
    </dgm:pt>
    <dgm:pt modelId="{153498E1-3795-4EEA-8C4E-B1AAC792A1AF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GB" dirty="0"/>
        </a:p>
      </dgm:t>
    </dgm:pt>
    <dgm:pt modelId="{B254B861-FD01-4D89-A8DD-11C7BE6554E6}" type="parTrans" cxnId="{85884CC5-2B95-40A6-8DDD-40586C6B8AF2}">
      <dgm:prSet/>
      <dgm:spPr/>
      <dgm:t>
        <a:bodyPr/>
        <a:lstStyle/>
        <a:p>
          <a:endParaRPr lang="en-GB"/>
        </a:p>
      </dgm:t>
    </dgm:pt>
    <dgm:pt modelId="{0A341FA0-C118-4DC3-B94E-E88700F60A13}" type="sibTrans" cxnId="{85884CC5-2B95-40A6-8DDD-40586C6B8AF2}">
      <dgm:prSet/>
      <dgm:spPr/>
      <dgm:t>
        <a:bodyPr/>
        <a:lstStyle/>
        <a:p>
          <a:endParaRPr lang="en-GB"/>
        </a:p>
      </dgm:t>
    </dgm:pt>
    <dgm:pt modelId="{473DF268-18E3-4921-B1DC-E1CA58F83FD1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GB" dirty="0"/>
        </a:p>
      </dgm:t>
    </dgm:pt>
    <dgm:pt modelId="{953A3CBA-DF1D-464A-946F-73A7A1FFFBCE}" type="parTrans" cxnId="{05F3EB97-7CD5-4AAE-B1E3-3000C811EF10}">
      <dgm:prSet/>
      <dgm:spPr/>
      <dgm:t>
        <a:bodyPr/>
        <a:lstStyle/>
        <a:p>
          <a:endParaRPr lang="en-GB"/>
        </a:p>
      </dgm:t>
    </dgm:pt>
    <dgm:pt modelId="{6F74554C-17A0-4635-AD23-7BCA62361704}" type="sibTrans" cxnId="{05F3EB97-7CD5-4AAE-B1E3-3000C811EF10}">
      <dgm:prSet/>
      <dgm:spPr/>
      <dgm:t>
        <a:bodyPr/>
        <a:lstStyle/>
        <a:p>
          <a:endParaRPr lang="en-GB"/>
        </a:p>
      </dgm:t>
    </dgm:pt>
    <dgm:pt modelId="{8EDBA6C6-9EA0-47C4-B43D-DF9254258A89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GB" dirty="0"/>
        </a:p>
      </dgm:t>
    </dgm:pt>
    <dgm:pt modelId="{9DDACE84-3C3B-404D-A283-BF02291036D0}" type="parTrans" cxnId="{C37C91B6-A60F-4C96-BBCE-37A730BDBC83}">
      <dgm:prSet/>
      <dgm:spPr/>
      <dgm:t>
        <a:bodyPr/>
        <a:lstStyle/>
        <a:p>
          <a:endParaRPr lang="en-GB"/>
        </a:p>
      </dgm:t>
    </dgm:pt>
    <dgm:pt modelId="{F871B714-A121-4D96-AC94-580C1146608D}" type="sibTrans" cxnId="{C37C91B6-A60F-4C96-BBCE-37A730BDBC83}">
      <dgm:prSet/>
      <dgm:spPr/>
      <dgm:t>
        <a:bodyPr/>
        <a:lstStyle/>
        <a:p>
          <a:endParaRPr lang="en-GB"/>
        </a:p>
      </dgm:t>
    </dgm:pt>
    <dgm:pt modelId="{6F78F191-01FF-4C21-B0DD-C845B344B1A7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F4E6601B-FC46-4C4F-96D2-510EEA2A0EC4}" type="parTrans" cxnId="{C46BAB13-6759-42DC-86A0-319A64114908}">
      <dgm:prSet/>
      <dgm:spPr/>
      <dgm:t>
        <a:bodyPr/>
        <a:lstStyle/>
        <a:p>
          <a:endParaRPr lang="en-GB"/>
        </a:p>
      </dgm:t>
    </dgm:pt>
    <dgm:pt modelId="{EC48A6A7-5932-4748-B804-52EB73333BCB}" type="sibTrans" cxnId="{C46BAB13-6759-42DC-86A0-319A64114908}">
      <dgm:prSet/>
      <dgm:spPr/>
      <dgm:t>
        <a:bodyPr/>
        <a:lstStyle/>
        <a:p>
          <a:endParaRPr lang="en-GB"/>
        </a:p>
      </dgm:t>
    </dgm:pt>
    <dgm:pt modelId="{1D346E60-953D-4292-9451-475703EE4021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5897EB8-C740-4633-8EA4-2E58E856CE33}" type="parTrans" cxnId="{6BF4C132-DB53-4F2B-8704-D9DD052272B4}">
      <dgm:prSet/>
      <dgm:spPr/>
      <dgm:t>
        <a:bodyPr/>
        <a:lstStyle/>
        <a:p>
          <a:endParaRPr lang="en-GB"/>
        </a:p>
      </dgm:t>
    </dgm:pt>
    <dgm:pt modelId="{099812F8-6D9F-4853-904A-7A5D4BC169FB}" type="sibTrans" cxnId="{6BF4C132-DB53-4F2B-8704-D9DD052272B4}">
      <dgm:prSet/>
      <dgm:spPr/>
      <dgm:t>
        <a:bodyPr/>
        <a:lstStyle/>
        <a:p>
          <a:endParaRPr lang="en-GB"/>
        </a:p>
      </dgm:t>
    </dgm:pt>
    <dgm:pt modelId="{6EBE2C45-631F-4460-9989-AD8D78DE2355}" type="pres">
      <dgm:prSet presAssocID="{7F8F0F5C-40BD-4BA5-92C1-3319ACBA52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1689097-21CD-42F0-A33B-791919485037}" type="pres">
      <dgm:prSet presAssocID="{5BA7B33C-9A89-4511-9657-F5B01A26E379}" presName="centerShape" presStyleLbl="node0" presStyleIdx="0" presStyleCnt="1"/>
      <dgm:spPr/>
      <dgm:t>
        <a:bodyPr/>
        <a:lstStyle/>
        <a:p>
          <a:endParaRPr lang="en-GB"/>
        </a:p>
      </dgm:t>
    </dgm:pt>
    <dgm:pt modelId="{AB44F195-B2FA-4B36-9BBC-EC80225EAC27}" type="pres">
      <dgm:prSet presAssocID="{DDB92287-3905-4823-9953-B4D88BDDFEFC}" presName="parTrans" presStyleLbl="sibTrans2D1" presStyleIdx="0" presStyleCnt="6"/>
      <dgm:spPr/>
      <dgm:t>
        <a:bodyPr/>
        <a:lstStyle/>
        <a:p>
          <a:endParaRPr lang="en-GB"/>
        </a:p>
      </dgm:t>
    </dgm:pt>
    <dgm:pt modelId="{2711AE59-4636-4C06-BC4B-D7BC4439D636}" type="pres">
      <dgm:prSet presAssocID="{DDB92287-3905-4823-9953-B4D88BDDFEFC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17381A09-E9D6-46D8-8C95-6FC39103C794}" type="pres">
      <dgm:prSet presAssocID="{3AC75B77-DFBF-4429-A6F4-92CC995D67F2}" presName="node" presStyleLbl="node1" presStyleIdx="0" presStyleCnt="6" custScaleX="114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D09CFF0C-4361-4172-8D72-1369D1491122}" type="pres">
      <dgm:prSet presAssocID="{B254B861-FD01-4D89-A8DD-11C7BE6554E6}" presName="parTrans" presStyleLbl="sibTrans2D1" presStyleIdx="1" presStyleCnt="6"/>
      <dgm:spPr/>
      <dgm:t>
        <a:bodyPr/>
        <a:lstStyle/>
        <a:p>
          <a:endParaRPr lang="en-GB"/>
        </a:p>
      </dgm:t>
    </dgm:pt>
    <dgm:pt modelId="{BE4C6033-1039-4B56-85DB-024D64D4D878}" type="pres">
      <dgm:prSet presAssocID="{B254B861-FD01-4D89-A8DD-11C7BE6554E6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1AB8C8EA-77FA-4B09-8D8A-48A633F2EBF6}" type="pres">
      <dgm:prSet presAssocID="{153498E1-3795-4EEA-8C4E-B1AAC792A1AF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496803DB-B9FB-42F7-8DF2-C8D1908C3257}" type="pres">
      <dgm:prSet presAssocID="{B5897EB8-C740-4633-8EA4-2E58E856CE33}" presName="parTrans" presStyleLbl="sibTrans2D1" presStyleIdx="2" presStyleCnt="6"/>
      <dgm:spPr/>
      <dgm:t>
        <a:bodyPr/>
        <a:lstStyle/>
        <a:p>
          <a:endParaRPr lang="en-GB"/>
        </a:p>
      </dgm:t>
    </dgm:pt>
    <dgm:pt modelId="{711E084B-A400-49FB-902C-C7CBFEC1C23F}" type="pres">
      <dgm:prSet presAssocID="{B5897EB8-C740-4633-8EA4-2E58E856CE33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8C099FC6-2D98-4BE7-B346-4C2EB0AE2D2C}" type="pres">
      <dgm:prSet presAssocID="{1D346E60-953D-4292-9451-475703EE4021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C34BE47E-1BFB-4DB2-A185-C5933C414B80}" type="pres">
      <dgm:prSet presAssocID="{F4E6601B-FC46-4C4F-96D2-510EEA2A0EC4}" presName="parTrans" presStyleLbl="sibTrans2D1" presStyleIdx="3" presStyleCnt="6"/>
      <dgm:spPr/>
      <dgm:t>
        <a:bodyPr/>
        <a:lstStyle/>
        <a:p>
          <a:endParaRPr lang="en-GB"/>
        </a:p>
      </dgm:t>
    </dgm:pt>
    <dgm:pt modelId="{2C1E8673-EB2F-4A32-A8F9-7D29E87F1B32}" type="pres">
      <dgm:prSet presAssocID="{F4E6601B-FC46-4C4F-96D2-510EEA2A0EC4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AAE9728B-1710-419D-BEE6-DB9D6ADA5A1A}" type="pres">
      <dgm:prSet presAssocID="{6F78F191-01FF-4C21-B0DD-C845B344B1A7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CB8F7E5-6D9D-4F3B-8EFD-1FEFEE27431E}" type="pres">
      <dgm:prSet presAssocID="{953A3CBA-DF1D-464A-946F-73A7A1FFFBCE}" presName="parTrans" presStyleLbl="sibTrans2D1" presStyleIdx="4" presStyleCnt="6"/>
      <dgm:spPr/>
      <dgm:t>
        <a:bodyPr/>
        <a:lstStyle/>
        <a:p>
          <a:endParaRPr lang="en-GB"/>
        </a:p>
      </dgm:t>
    </dgm:pt>
    <dgm:pt modelId="{28D3765C-6DB0-4E08-9735-9D981153CDCD}" type="pres">
      <dgm:prSet presAssocID="{953A3CBA-DF1D-464A-946F-73A7A1FFFBCE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55A8A9F3-161E-43B1-AC03-3E8779134A14}" type="pres">
      <dgm:prSet presAssocID="{473DF268-18E3-4921-B1DC-E1CA58F83FD1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40418886-0523-4324-9AC9-0887531051C9}" type="pres">
      <dgm:prSet presAssocID="{9DDACE84-3C3B-404D-A283-BF02291036D0}" presName="parTrans" presStyleLbl="sibTrans2D1" presStyleIdx="5" presStyleCnt="6"/>
      <dgm:spPr/>
      <dgm:t>
        <a:bodyPr/>
        <a:lstStyle/>
        <a:p>
          <a:endParaRPr lang="en-GB"/>
        </a:p>
      </dgm:t>
    </dgm:pt>
    <dgm:pt modelId="{EFED6E09-AB7A-4479-82D7-15900A1D45A8}" type="pres">
      <dgm:prSet presAssocID="{9DDACE84-3C3B-404D-A283-BF02291036D0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EB32FCC9-098D-43E9-88FA-B6FBCF246BE7}" type="pres">
      <dgm:prSet presAssocID="{8EDBA6C6-9EA0-47C4-B43D-DF9254258A89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2AA97CFB-5255-45BC-ABC6-59C2215B296B}" type="presOf" srcId="{B254B861-FD01-4D89-A8DD-11C7BE6554E6}" destId="{D09CFF0C-4361-4172-8D72-1369D1491122}" srcOrd="0" destOrd="0" presId="urn:microsoft.com/office/officeart/2005/8/layout/radial5"/>
    <dgm:cxn modelId="{E861A4E4-2B44-4545-921F-23594F4A9CA2}" type="presOf" srcId="{5BA7B33C-9A89-4511-9657-F5B01A26E379}" destId="{01689097-21CD-42F0-A33B-791919485037}" srcOrd="0" destOrd="0" presId="urn:microsoft.com/office/officeart/2005/8/layout/radial5"/>
    <dgm:cxn modelId="{85884CC5-2B95-40A6-8DDD-40586C6B8AF2}" srcId="{5BA7B33C-9A89-4511-9657-F5B01A26E379}" destId="{153498E1-3795-4EEA-8C4E-B1AAC792A1AF}" srcOrd="1" destOrd="0" parTransId="{B254B861-FD01-4D89-A8DD-11C7BE6554E6}" sibTransId="{0A341FA0-C118-4DC3-B94E-E88700F60A13}"/>
    <dgm:cxn modelId="{3FF318D2-919A-49D5-9DC1-A4A58FDA75B9}" type="presOf" srcId="{6F78F191-01FF-4C21-B0DD-C845B344B1A7}" destId="{AAE9728B-1710-419D-BEE6-DB9D6ADA5A1A}" srcOrd="0" destOrd="0" presId="urn:microsoft.com/office/officeart/2005/8/layout/radial5"/>
    <dgm:cxn modelId="{6BF4C132-DB53-4F2B-8704-D9DD052272B4}" srcId="{5BA7B33C-9A89-4511-9657-F5B01A26E379}" destId="{1D346E60-953D-4292-9451-475703EE4021}" srcOrd="2" destOrd="0" parTransId="{B5897EB8-C740-4633-8EA4-2E58E856CE33}" sibTransId="{099812F8-6D9F-4853-904A-7A5D4BC169FB}"/>
    <dgm:cxn modelId="{C9AFD2BE-A624-4263-ABC7-F434116F649B}" type="presOf" srcId="{B254B861-FD01-4D89-A8DD-11C7BE6554E6}" destId="{BE4C6033-1039-4B56-85DB-024D64D4D878}" srcOrd="1" destOrd="0" presId="urn:microsoft.com/office/officeart/2005/8/layout/radial5"/>
    <dgm:cxn modelId="{C46BAB13-6759-42DC-86A0-319A64114908}" srcId="{5BA7B33C-9A89-4511-9657-F5B01A26E379}" destId="{6F78F191-01FF-4C21-B0DD-C845B344B1A7}" srcOrd="3" destOrd="0" parTransId="{F4E6601B-FC46-4C4F-96D2-510EEA2A0EC4}" sibTransId="{EC48A6A7-5932-4748-B804-52EB73333BCB}"/>
    <dgm:cxn modelId="{58A2F8FE-0312-4FC7-9D57-F117BA3ADD47}" type="presOf" srcId="{B5897EB8-C740-4633-8EA4-2E58E856CE33}" destId="{496803DB-B9FB-42F7-8DF2-C8D1908C3257}" srcOrd="0" destOrd="0" presId="urn:microsoft.com/office/officeart/2005/8/layout/radial5"/>
    <dgm:cxn modelId="{F999C48A-CFD4-4F13-9788-C7423822C5EC}" type="presOf" srcId="{7F8F0F5C-40BD-4BA5-92C1-3319ACBA52BA}" destId="{6EBE2C45-631F-4460-9989-AD8D78DE2355}" srcOrd="0" destOrd="0" presId="urn:microsoft.com/office/officeart/2005/8/layout/radial5"/>
    <dgm:cxn modelId="{3D3F7F50-F1E0-4434-9810-EB5B1B4DA1C9}" type="presOf" srcId="{153498E1-3795-4EEA-8C4E-B1AAC792A1AF}" destId="{1AB8C8EA-77FA-4B09-8D8A-48A633F2EBF6}" srcOrd="0" destOrd="0" presId="urn:microsoft.com/office/officeart/2005/8/layout/radial5"/>
    <dgm:cxn modelId="{6E995F7A-86F8-4B80-8097-F6013B4D9E4B}" type="presOf" srcId="{B5897EB8-C740-4633-8EA4-2E58E856CE33}" destId="{711E084B-A400-49FB-902C-C7CBFEC1C23F}" srcOrd="1" destOrd="0" presId="urn:microsoft.com/office/officeart/2005/8/layout/radial5"/>
    <dgm:cxn modelId="{DB0125A3-B3C5-458B-8B76-99B8CD569858}" type="presOf" srcId="{DDB92287-3905-4823-9953-B4D88BDDFEFC}" destId="{2711AE59-4636-4C06-BC4B-D7BC4439D636}" srcOrd="1" destOrd="0" presId="urn:microsoft.com/office/officeart/2005/8/layout/radial5"/>
    <dgm:cxn modelId="{1D0D4E9A-1FFE-4C83-91C9-C02CB27C906A}" type="presOf" srcId="{F4E6601B-FC46-4C4F-96D2-510EEA2A0EC4}" destId="{C34BE47E-1BFB-4DB2-A185-C5933C414B80}" srcOrd="0" destOrd="0" presId="urn:microsoft.com/office/officeart/2005/8/layout/radial5"/>
    <dgm:cxn modelId="{AAF970F9-3B09-4643-BE81-E3B3AEF995CE}" type="presOf" srcId="{DDB92287-3905-4823-9953-B4D88BDDFEFC}" destId="{AB44F195-B2FA-4B36-9BBC-EC80225EAC27}" srcOrd="0" destOrd="0" presId="urn:microsoft.com/office/officeart/2005/8/layout/radial5"/>
    <dgm:cxn modelId="{31EA730C-8D13-40FD-8679-BE60137C72EE}" type="presOf" srcId="{F4E6601B-FC46-4C4F-96D2-510EEA2A0EC4}" destId="{2C1E8673-EB2F-4A32-A8F9-7D29E87F1B32}" srcOrd="1" destOrd="0" presId="urn:microsoft.com/office/officeart/2005/8/layout/radial5"/>
    <dgm:cxn modelId="{983A276D-165E-4075-A85D-D64990E7266A}" type="presOf" srcId="{953A3CBA-DF1D-464A-946F-73A7A1FFFBCE}" destId="{1CB8F7E5-6D9D-4F3B-8EFD-1FEFEE27431E}" srcOrd="0" destOrd="0" presId="urn:microsoft.com/office/officeart/2005/8/layout/radial5"/>
    <dgm:cxn modelId="{05F3EB97-7CD5-4AAE-B1E3-3000C811EF10}" srcId="{5BA7B33C-9A89-4511-9657-F5B01A26E379}" destId="{473DF268-18E3-4921-B1DC-E1CA58F83FD1}" srcOrd="4" destOrd="0" parTransId="{953A3CBA-DF1D-464A-946F-73A7A1FFFBCE}" sibTransId="{6F74554C-17A0-4635-AD23-7BCA62361704}"/>
    <dgm:cxn modelId="{1FC119E2-6845-45D2-957A-93856EA3221B}" srcId="{5BA7B33C-9A89-4511-9657-F5B01A26E379}" destId="{3AC75B77-DFBF-4429-A6F4-92CC995D67F2}" srcOrd="0" destOrd="0" parTransId="{DDB92287-3905-4823-9953-B4D88BDDFEFC}" sibTransId="{579D89C5-DF29-4D06-AB6B-9593F27C9189}"/>
    <dgm:cxn modelId="{A3505DD2-5E3F-41AD-812F-91E510A408AF}" type="presOf" srcId="{1D346E60-953D-4292-9451-475703EE4021}" destId="{8C099FC6-2D98-4BE7-B346-4C2EB0AE2D2C}" srcOrd="0" destOrd="0" presId="urn:microsoft.com/office/officeart/2005/8/layout/radial5"/>
    <dgm:cxn modelId="{8846CD74-952A-458D-A7B2-A448C5E3E878}" type="presOf" srcId="{473DF268-18E3-4921-B1DC-E1CA58F83FD1}" destId="{55A8A9F3-161E-43B1-AC03-3E8779134A14}" srcOrd="0" destOrd="0" presId="urn:microsoft.com/office/officeart/2005/8/layout/radial5"/>
    <dgm:cxn modelId="{997346BB-C035-4F85-9D13-C448DBB0B881}" type="presOf" srcId="{9DDACE84-3C3B-404D-A283-BF02291036D0}" destId="{EFED6E09-AB7A-4479-82D7-15900A1D45A8}" srcOrd="1" destOrd="0" presId="urn:microsoft.com/office/officeart/2005/8/layout/radial5"/>
    <dgm:cxn modelId="{FFBDA766-2B1F-4A5C-80B1-E4575C6AC92A}" srcId="{7F8F0F5C-40BD-4BA5-92C1-3319ACBA52BA}" destId="{5BA7B33C-9A89-4511-9657-F5B01A26E379}" srcOrd="0" destOrd="0" parTransId="{671212DD-C421-4215-AFB3-6B401CF27891}" sibTransId="{494ECD1D-BCC6-4A0B-9638-F3BE4F2A661D}"/>
    <dgm:cxn modelId="{57E05115-5DD8-4659-A6BD-035F524E9284}" type="presOf" srcId="{8EDBA6C6-9EA0-47C4-B43D-DF9254258A89}" destId="{EB32FCC9-098D-43E9-88FA-B6FBCF246BE7}" srcOrd="0" destOrd="0" presId="urn:microsoft.com/office/officeart/2005/8/layout/radial5"/>
    <dgm:cxn modelId="{F3239BD9-BFE3-4793-A697-998CA26FA4ED}" type="presOf" srcId="{953A3CBA-DF1D-464A-946F-73A7A1FFFBCE}" destId="{28D3765C-6DB0-4E08-9735-9D981153CDCD}" srcOrd="1" destOrd="0" presId="urn:microsoft.com/office/officeart/2005/8/layout/radial5"/>
    <dgm:cxn modelId="{C37C91B6-A60F-4C96-BBCE-37A730BDBC83}" srcId="{5BA7B33C-9A89-4511-9657-F5B01A26E379}" destId="{8EDBA6C6-9EA0-47C4-B43D-DF9254258A89}" srcOrd="5" destOrd="0" parTransId="{9DDACE84-3C3B-404D-A283-BF02291036D0}" sibTransId="{F871B714-A121-4D96-AC94-580C1146608D}"/>
    <dgm:cxn modelId="{AB571D49-CDBC-4616-AE2B-CBE8241109B0}" type="presOf" srcId="{3AC75B77-DFBF-4429-A6F4-92CC995D67F2}" destId="{17381A09-E9D6-46D8-8C95-6FC39103C794}" srcOrd="0" destOrd="0" presId="urn:microsoft.com/office/officeart/2005/8/layout/radial5"/>
    <dgm:cxn modelId="{AB062CA9-26DA-4F47-8563-B15BE307BDA6}" type="presOf" srcId="{9DDACE84-3C3B-404D-A283-BF02291036D0}" destId="{40418886-0523-4324-9AC9-0887531051C9}" srcOrd="0" destOrd="0" presId="urn:microsoft.com/office/officeart/2005/8/layout/radial5"/>
    <dgm:cxn modelId="{A2F13A35-249C-46D5-A46D-9D585673B758}" type="presParOf" srcId="{6EBE2C45-631F-4460-9989-AD8D78DE2355}" destId="{01689097-21CD-42F0-A33B-791919485037}" srcOrd="0" destOrd="0" presId="urn:microsoft.com/office/officeart/2005/8/layout/radial5"/>
    <dgm:cxn modelId="{A74946EB-4438-47F4-AAFF-C3A21CF934D2}" type="presParOf" srcId="{6EBE2C45-631F-4460-9989-AD8D78DE2355}" destId="{AB44F195-B2FA-4B36-9BBC-EC80225EAC27}" srcOrd="1" destOrd="0" presId="urn:microsoft.com/office/officeart/2005/8/layout/radial5"/>
    <dgm:cxn modelId="{D33F5955-587C-4EA8-BCDA-9A1959A07AC0}" type="presParOf" srcId="{AB44F195-B2FA-4B36-9BBC-EC80225EAC27}" destId="{2711AE59-4636-4C06-BC4B-D7BC4439D636}" srcOrd="0" destOrd="0" presId="urn:microsoft.com/office/officeart/2005/8/layout/radial5"/>
    <dgm:cxn modelId="{94381D03-D083-4A0B-AEF1-9221D7503992}" type="presParOf" srcId="{6EBE2C45-631F-4460-9989-AD8D78DE2355}" destId="{17381A09-E9D6-46D8-8C95-6FC39103C794}" srcOrd="2" destOrd="0" presId="urn:microsoft.com/office/officeart/2005/8/layout/radial5"/>
    <dgm:cxn modelId="{85ED24B5-90D9-4919-AF2A-6FF4545DA6AA}" type="presParOf" srcId="{6EBE2C45-631F-4460-9989-AD8D78DE2355}" destId="{D09CFF0C-4361-4172-8D72-1369D1491122}" srcOrd="3" destOrd="0" presId="urn:microsoft.com/office/officeart/2005/8/layout/radial5"/>
    <dgm:cxn modelId="{780886F1-EFB9-4D9A-93B5-AF0226D5280C}" type="presParOf" srcId="{D09CFF0C-4361-4172-8D72-1369D1491122}" destId="{BE4C6033-1039-4B56-85DB-024D64D4D878}" srcOrd="0" destOrd="0" presId="urn:microsoft.com/office/officeart/2005/8/layout/radial5"/>
    <dgm:cxn modelId="{793EB1E9-6133-4113-8E60-9F21F4ED455B}" type="presParOf" srcId="{6EBE2C45-631F-4460-9989-AD8D78DE2355}" destId="{1AB8C8EA-77FA-4B09-8D8A-48A633F2EBF6}" srcOrd="4" destOrd="0" presId="urn:microsoft.com/office/officeart/2005/8/layout/radial5"/>
    <dgm:cxn modelId="{D2E03FB9-11E5-48BF-8652-CC264E90A8ED}" type="presParOf" srcId="{6EBE2C45-631F-4460-9989-AD8D78DE2355}" destId="{496803DB-B9FB-42F7-8DF2-C8D1908C3257}" srcOrd="5" destOrd="0" presId="urn:microsoft.com/office/officeart/2005/8/layout/radial5"/>
    <dgm:cxn modelId="{861CB910-39EF-4328-B184-05A23486CD36}" type="presParOf" srcId="{496803DB-B9FB-42F7-8DF2-C8D1908C3257}" destId="{711E084B-A400-49FB-902C-C7CBFEC1C23F}" srcOrd="0" destOrd="0" presId="urn:microsoft.com/office/officeart/2005/8/layout/radial5"/>
    <dgm:cxn modelId="{A5A56B97-A5F3-4327-A682-E5559F50A28D}" type="presParOf" srcId="{6EBE2C45-631F-4460-9989-AD8D78DE2355}" destId="{8C099FC6-2D98-4BE7-B346-4C2EB0AE2D2C}" srcOrd="6" destOrd="0" presId="urn:microsoft.com/office/officeart/2005/8/layout/radial5"/>
    <dgm:cxn modelId="{69F42CAB-F212-4938-B8CB-FEA13DF7E09E}" type="presParOf" srcId="{6EBE2C45-631F-4460-9989-AD8D78DE2355}" destId="{C34BE47E-1BFB-4DB2-A185-C5933C414B80}" srcOrd="7" destOrd="0" presId="urn:microsoft.com/office/officeart/2005/8/layout/radial5"/>
    <dgm:cxn modelId="{E43775F7-A768-4419-A28D-EFC0F3F4D462}" type="presParOf" srcId="{C34BE47E-1BFB-4DB2-A185-C5933C414B80}" destId="{2C1E8673-EB2F-4A32-A8F9-7D29E87F1B32}" srcOrd="0" destOrd="0" presId="urn:microsoft.com/office/officeart/2005/8/layout/radial5"/>
    <dgm:cxn modelId="{2AACA038-C566-46DE-9823-C83BABFC6463}" type="presParOf" srcId="{6EBE2C45-631F-4460-9989-AD8D78DE2355}" destId="{AAE9728B-1710-419D-BEE6-DB9D6ADA5A1A}" srcOrd="8" destOrd="0" presId="urn:microsoft.com/office/officeart/2005/8/layout/radial5"/>
    <dgm:cxn modelId="{84207FAD-0E07-4B9D-AF4B-96C8D62B4361}" type="presParOf" srcId="{6EBE2C45-631F-4460-9989-AD8D78DE2355}" destId="{1CB8F7E5-6D9D-4F3B-8EFD-1FEFEE27431E}" srcOrd="9" destOrd="0" presId="urn:microsoft.com/office/officeart/2005/8/layout/radial5"/>
    <dgm:cxn modelId="{BE3648CC-23EF-441E-A4DE-7675511CACC9}" type="presParOf" srcId="{1CB8F7E5-6D9D-4F3B-8EFD-1FEFEE27431E}" destId="{28D3765C-6DB0-4E08-9735-9D981153CDCD}" srcOrd="0" destOrd="0" presId="urn:microsoft.com/office/officeart/2005/8/layout/radial5"/>
    <dgm:cxn modelId="{F82CDD0E-23A3-4BEC-AF65-DCA48D02D9BA}" type="presParOf" srcId="{6EBE2C45-631F-4460-9989-AD8D78DE2355}" destId="{55A8A9F3-161E-43B1-AC03-3E8779134A14}" srcOrd="10" destOrd="0" presId="urn:microsoft.com/office/officeart/2005/8/layout/radial5"/>
    <dgm:cxn modelId="{EAE4A7A2-1386-4DFA-A036-037F2ACD397D}" type="presParOf" srcId="{6EBE2C45-631F-4460-9989-AD8D78DE2355}" destId="{40418886-0523-4324-9AC9-0887531051C9}" srcOrd="11" destOrd="0" presId="urn:microsoft.com/office/officeart/2005/8/layout/radial5"/>
    <dgm:cxn modelId="{48B6AA1F-1DC1-401E-AA0E-B53ABE1C18E7}" type="presParOf" srcId="{40418886-0523-4324-9AC9-0887531051C9}" destId="{EFED6E09-AB7A-4479-82D7-15900A1D45A8}" srcOrd="0" destOrd="0" presId="urn:microsoft.com/office/officeart/2005/8/layout/radial5"/>
    <dgm:cxn modelId="{ECF60FC6-3679-4AF7-A696-BD9D6F516A3A}" type="presParOf" srcId="{6EBE2C45-631F-4460-9989-AD8D78DE2355}" destId="{EB32FCC9-098D-43E9-88FA-B6FBCF246BE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91C7F-A072-4F35-8325-CC883169445B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DF21A-DF56-4363-B74C-4D3C3DD7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9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2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 স্লাইডের জন্য সর্বোচ্চ তিন মিনিট সময় নির্ধারণ করুন।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পাঠ শিরোনাম বের করার জন্য প্রথমে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 ভিডিওটি  দেখিয়ে </a:t>
            </a:r>
            <a:r>
              <a:rPr lang="bn-BD" sz="1200" smtClean="0">
                <a:latin typeface="NikoshBAN" pitchFamily="2" charset="0"/>
                <a:cs typeface="NikoshBAN" pitchFamily="2" charset="0"/>
              </a:rPr>
              <a:t>শিক্ষার্থীদের প্রশ্ন করুন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 এবং বিশেষক্ষেত্রে আপনি শিক্ষার্থীদের সাহায্য করতে পারেন।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 ভিডিওতে যে ঘটনাটি দেখলে তা কি মানুষ সৃষ্টি করেছে? (না)। 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তাহলে এটি কোন ধরনের ঘটনা? 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এটি একটি প্রাকৃতিক ঘটনা। 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এই প্রাকৃতিক ঘটনা সম্পর্কে জানতে হলে আমাদের কী জানা প্রয়োজন? (বিজ্ঞান) 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smtClean="0">
                <a:latin typeface="NikoshBAN" pitchFamily="2" charset="0"/>
                <a:cs typeface="NikoshBAN" pitchFamily="2" charset="0"/>
              </a:rPr>
              <a:t>আজ আমরা শিখব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 বিজ্ঞান ও বৈজ্ঞানিক প্রক্রিয়া।</a:t>
            </a: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mtClean="0">
              <a:latin typeface="NikoshBAN" pitchFamily="2" charset="0"/>
              <a:cs typeface="NikoshBAN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5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1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9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7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9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2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7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1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1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4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6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2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3F317-B7EF-45C4-B57C-CF76F3AA95D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AC8C-E0A0-4296-A303-51224AA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1.jfif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fif"/><Relationship Id="rId5" Type="http://schemas.openxmlformats.org/officeDocument/2006/relationships/image" Target="../media/image16.jfif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jf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9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167" y="2919710"/>
            <a:ext cx="502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 </a:t>
            </a:r>
            <a:endParaRPr lang="en-GB" sz="6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4753" y="3865878"/>
            <a:ext cx="5257800" cy="1088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GB" sz="4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3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61118078"/>
              </p:ext>
            </p:extLst>
          </p:nvPr>
        </p:nvGraphicFramePr>
        <p:xfrm>
          <a:off x="241954" y="884749"/>
          <a:ext cx="8638096" cy="514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5487" y="394554"/>
            <a:ext cx="6201944" cy="4353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বিষয়বস্তু,প্রসঙ্গ ও কাঠামো অনুসারে পত্রকে </a:t>
            </a:r>
            <a:r>
              <a:rPr lang="bn-BD" sz="2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ছয় ভাগে ভাগ করা যায়- </a:t>
            </a:r>
            <a:endParaRPr lang="en-US" sz="20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689097-21CD-42F0-A33B-791919485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01689097-21CD-42F0-A33B-791919485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1689097-21CD-42F0-A33B-791919485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01689097-21CD-42F0-A33B-791919485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44F195-B2FA-4B36-9BBC-EC80225EA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AB44F195-B2FA-4B36-9BBC-EC80225EA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AB44F195-B2FA-4B36-9BBC-EC80225EA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AB44F195-B2FA-4B36-9BBC-EC80225EA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381A09-E9D6-46D8-8C95-6FC39103C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17381A09-E9D6-46D8-8C95-6FC39103C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17381A09-E9D6-46D8-8C95-6FC39103C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17381A09-E9D6-46D8-8C95-6FC39103C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9CFF0C-4361-4172-8D72-1369D1491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D09CFF0C-4361-4172-8D72-1369D1491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D09CFF0C-4361-4172-8D72-1369D1491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D09CFF0C-4361-4172-8D72-1369D1491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B8C8EA-77FA-4B09-8D8A-48A633F2E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1AB8C8EA-77FA-4B09-8D8A-48A633F2E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1AB8C8EA-77FA-4B09-8D8A-48A633F2E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1AB8C8EA-77FA-4B09-8D8A-48A633F2E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6803DB-B9FB-42F7-8DF2-C8D1908C3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496803DB-B9FB-42F7-8DF2-C8D1908C3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496803DB-B9FB-42F7-8DF2-C8D1908C3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496803DB-B9FB-42F7-8DF2-C8D1908C3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099FC6-2D98-4BE7-B346-4C2EB0A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8C099FC6-2D98-4BE7-B346-4C2EB0A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C099FC6-2D98-4BE7-B346-4C2EB0A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8C099FC6-2D98-4BE7-B346-4C2EB0AE2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4BE47E-1BFB-4DB2-A185-C5933C41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C34BE47E-1BFB-4DB2-A185-C5933C41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C34BE47E-1BFB-4DB2-A185-C5933C41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C34BE47E-1BFB-4DB2-A185-C5933C41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E9728B-1710-419D-BEE6-DB9D6A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AAE9728B-1710-419D-BEE6-DB9D6A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AAE9728B-1710-419D-BEE6-DB9D6ADA5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AAE9728B-1710-419D-BEE6-DB9D6ADA5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8F7E5-6D9D-4F3B-8EFD-1FEFEE274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1CB8F7E5-6D9D-4F3B-8EFD-1FEFEE274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1CB8F7E5-6D9D-4F3B-8EFD-1FEFEE274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1CB8F7E5-6D9D-4F3B-8EFD-1FEFEE274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A8A9F3-161E-43B1-AC03-3E8779134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55A8A9F3-161E-43B1-AC03-3E8779134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55A8A9F3-161E-43B1-AC03-3E8779134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graphicEl>
                                              <a:dgm id="{55A8A9F3-161E-43B1-AC03-3E8779134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418886-0523-4324-9AC9-088753105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40418886-0523-4324-9AC9-088753105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40418886-0523-4324-9AC9-088753105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graphicEl>
                                              <a:dgm id="{40418886-0523-4324-9AC9-088753105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32FCC9-098D-43E9-88FA-B6FBCF246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EB32FCC9-098D-43E9-88FA-B6FBCF246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EB32FCC9-098D-43E9-88FA-B6FBCF246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graphicEl>
                                              <a:dgm id="{EB32FCC9-098D-43E9-88FA-B6FBCF246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1464" y="3499982"/>
            <a:ext cx="106522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পত্রগর্ভ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1763" y="870909"/>
            <a:ext cx="99060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রো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9685" y="502099"/>
            <a:ext cx="6832158" cy="3794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পত্রে/</a:t>
            </a:r>
            <a:r>
              <a:rPr lang="bn-IN" sz="2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চিঠিতে মূলত দুটি অংশ থাকে</a:t>
            </a:r>
            <a:r>
              <a:rPr lang="bn-BD" sz="2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যথাঃ (১)</a:t>
            </a:r>
            <a:r>
              <a:rPr lang="bn-IN" sz="2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শিরনাম</a:t>
            </a:r>
            <a:r>
              <a:rPr lang="bn-BD" sz="2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(২)</a:t>
            </a:r>
            <a:r>
              <a:rPr lang="bn-IN" sz="2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পত্রগর্ভ</a:t>
            </a:r>
            <a:endParaRPr lang="en-US" sz="2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72605" y="1197065"/>
            <a:ext cx="4143208" cy="2250268"/>
            <a:chOff x="5047899" y="352425"/>
            <a:chExt cx="3276600" cy="1704975"/>
          </a:xfrm>
        </p:grpSpPr>
        <p:pic>
          <p:nvPicPr>
            <p:cNvPr id="1026" name="Picture 2" descr="F:\A2i\jhgf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47899" y="352425"/>
              <a:ext cx="3276600" cy="170497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080454" y="960594"/>
              <a:ext cx="1605745" cy="6995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প্রেরক</a:t>
              </a: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ঃ</a:t>
              </a:r>
              <a:endParaRPr lang="bn-IN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নামঃ----</a:t>
              </a: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----------------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-</a:t>
              </a:r>
            </a:p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ঠিকানাঃ----</a:t>
              </a: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-------------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-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5700" y="960594"/>
              <a:ext cx="1432426" cy="6995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প্রাপক</a:t>
              </a: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ঃ</a:t>
              </a:r>
              <a:endParaRPr lang="bn-IN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নামঃ-</a:t>
              </a: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--------------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---</a:t>
              </a:r>
            </a:p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ঠিকানাঃ-</a:t>
              </a: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-----------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---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6463" y="3789578"/>
            <a:ext cx="5445551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আল্লাহ সর্বশক্তিমান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   তারিখঃ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১৯/১২/১৯ইং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প্রিয়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হামিম, 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আশা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করি ভালো আ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ছ।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অনেক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দিন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হলো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তোমার কোন খবর পাইনি। পরীক্ষা কেমন হলো জানাবে। ভালো থা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ইতি-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তোমার বন্ধু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মাহী কৈশোর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2515" y="6067126"/>
            <a:ext cx="201536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৫.পত্র লেখকের স্বাক্ষর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06664" y="3865778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06865" y="4149595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25664" y="4703978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20545" y="5055987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85764" y="5633038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2515" y="3949540"/>
            <a:ext cx="201536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১.মঙ্গলসূচক শব্দ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2515" y="4478936"/>
            <a:ext cx="201536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২.স্থান ও তারিখ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42515" y="5008332"/>
            <a:ext cx="201536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৩.সম্বোধন বা সম্ভাষণ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2515" y="5537728"/>
            <a:ext cx="201536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৪.চিঠির বক্তব</a:t>
            </a:r>
          </a:p>
        </p:txBody>
      </p:sp>
    </p:spTree>
    <p:extLst>
      <p:ext uri="{BB962C8B-B14F-4D97-AF65-F5344CB8AC3E}">
        <p14:creationId xmlns:p14="http://schemas.microsoft.com/office/powerpoint/2010/main" val="114666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7755" y="1073195"/>
            <a:ext cx="1471817" cy="327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2059" y="2971800"/>
            <a:ext cx="5803208" cy="75111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পত্রের কয়টি অংশ ও কি কি?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267" y="1813424"/>
            <a:ext cx="1308532" cy="327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962" y="3113314"/>
            <a:ext cx="7511143" cy="75111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/চিঠিকে কয় ভাগে ভাগ করা যায় ও কি কি?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1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0410" y="1687398"/>
            <a:ext cx="1471817" cy="3771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276" y="2775857"/>
            <a:ext cx="8088086" cy="990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প্রেরক ও প্রাপকের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প্রেরক ও প্রাপকের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ঠিকানাসহ একটি ‘নমূনা খাম’ অঙ্কন কর।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91543" y="1131216"/>
            <a:ext cx="1471817" cy="3837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3038" y="1814531"/>
            <a:ext cx="5328828" cy="224676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কাকে বলে?</a:t>
            </a:r>
          </a:p>
          <a:p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bn-BD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একটি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পত্রের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কয়টি অংশ থাকে?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প্রেরক ও প্রাপকের ঠিকানা খামের কোন পাশে থাকে?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/চিঠিকে কয় ভাগে ভাগ করা যায়?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40409" y="1410651"/>
            <a:ext cx="1471817" cy="327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2274" y="2373086"/>
            <a:ext cx="8088086" cy="1676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নাম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মাহী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 ক্যাডেট কলেজে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বই ও ইউনিফর্ম কেনার টাকা চেয়ে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পিতার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 একটি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পত্র/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চিঠি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" y="0"/>
            <a:ext cx="913044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125" y="2200752"/>
            <a:ext cx="4049507" cy="10674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cap="none" spc="0" dirty="0" smtClean="0">
              <a:ln/>
              <a:solidFill>
                <a:srgbClr val="FF000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66587" y="3453301"/>
            <a:ext cx="4049507" cy="11454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45997"/>
            <a:ext cx="9144000" cy="101200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00579" y="2612739"/>
            <a:ext cx="2667000" cy="3276600"/>
            <a:chOff x="4895088" y="2697480"/>
            <a:chExt cx="2667000" cy="32766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1" name="Rectangle 10"/>
            <p:cNvSpPr/>
            <p:nvPr/>
          </p:nvSpPr>
          <p:spPr>
            <a:xfrm>
              <a:off x="4953000" y="2783056"/>
              <a:ext cx="2536427" cy="3124200"/>
            </a:xfrm>
            <a:prstGeom prst="rect">
              <a:avLst/>
            </a:prstGeom>
            <a:grp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ব্যাকরণ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লিঙ্গ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5088" y="2697480"/>
              <a:ext cx="2667000" cy="3276600"/>
            </a:xfrm>
            <a:prstGeom prst="rect">
              <a:avLst/>
            </a:prstGeom>
            <a:grp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9512" y="2679563"/>
            <a:ext cx="2667000" cy="3276600"/>
            <a:chOff x="1447800" y="2697480"/>
            <a:chExt cx="2667000" cy="3276600"/>
          </a:xfrm>
        </p:grpSpPr>
        <p:sp>
          <p:nvSpPr>
            <p:cNvPr id="3" name="Rectangle 2"/>
            <p:cNvSpPr/>
            <p:nvPr/>
          </p:nvSpPr>
          <p:spPr>
            <a:xfrm>
              <a:off x="1524000" y="2783056"/>
              <a:ext cx="2512580" cy="3124200"/>
            </a:xfrm>
            <a:prstGeom prst="rect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(অর্নাস), এম,এ (বাংলা)</a:t>
              </a:r>
              <a:endPara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1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7800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598659" y="891263"/>
            <a:ext cx="4980495" cy="106509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8320" y="891263"/>
            <a:ext cx="1200912" cy="106509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79392" y="2318994"/>
            <a:ext cx="457200" cy="409399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5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5.01.Mumin\Picture\latest-mobile-phones1.jpg"/>
          <p:cNvPicPr>
            <a:picLocks noChangeAspect="1" noChangeArrowheads="1"/>
          </p:cNvPicPr>
          <p:nvPr/>
        </p:nvPicPr>
        <p:blipFill rotWithShape="1">
          <a:blip r:embed="rId4" cstate="print"/>
          <a:srcRect l="11029" r="9389"/>
          <a:stretch/>
        </p:blipFill>
        <p:spPr bwMode="auto">
          <a:xfrm>
            <a:off x="1866507" y="359677"/>
            <a:ext cx="2516958" cy="2133599"/>
          </a:xfrm>
          <a:prstGeom prst="rect">
            <a:avLst/>
          </a:prstGeom>
          <a:noFill/>
        </p:spPr>
      </p:pic>
      <p:pic>
        <p:nvPicPr>
          <p:cNvPr id="1027" name="Picture 3" descr="E:\05.01.Mumin\Picture\teles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100" y="321164"/>
            <a:ext cx="2864438" cy="2133600"/>
          </a:xfrm>
          <a:prstGeom prst="rect">
            <a:avLst/>
          </a:prstGeom>
          <a:noFill/>
        </p:spPr>
      </p:pic>
      <p:pic>
        <p:nvPicPr>
          <p:cNvPr id="1028" name="Picture 4" descr="E:\05.01.Mumin\Picture\fa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0911" y="2704701"/>
            <a:ext cx="2918182" cy="2326303"/>
          </a:xfrm>
          <a:prstGeom prst="rect">
            <a:avLst/>
          </a:prstGeom>
          <a:noFill/>
        </p:spPr>
      </p:pic>
      <p:pic>
        <p:nvPicPr>
          <p:cNvPr id="1029" name="Picture 5" descr="E:\05.01.Mumin\Picture\icon_computer_network_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8511" y="2756019"/>
            <a:ext cx="2789941" cy="25908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264202" y="236503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মোবাইল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0700" y="227652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টেলিফোন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9186" y="499252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ফ্যাক্স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100" y="503100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ইন্টারনেট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9186" y="5576099"/>
            <a:ext cx="4551183" cy="3548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উপরের ছবি দেখে কি বুঝতে পারলে?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9185" y="5549545"/>
            <a:ext cx="4551183" cy="3548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যোগাযোগের বিভিন্ন মাধ্যম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0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5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4745" y="605865"/>
            <a:ext cx="421125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456" r="840" b="1826"/>
          <a:stretch/>
        </p:blipFill>
        <p:spPr>
          <a:xfrm>
            <a:off x="2869894" y="1639734"/>
            <a:ext cx="3289955" cy="2502345"/>
          </a:xfrm>
          <a:prstGeom prst="rect">
            <a:avLst/>
          </a:prstGeom>
        </p:spPr>
      </p:pic>
      <p:pic>
        <p:nvPicPr>
          <p:cNvPr id="14" name="Picture 2" descr="F:\A2i\;lkjhgf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9894" y="1639733"/>
            <a:ext cx="3289955" cy="2502345"/>
          </a:xfrm>
          <a:prstGeom prst="rect">
            <a:avLst/>
          </a:prstGeom>
          <a:noFill/>
        </p:spPr>
      </p:pic>
      <p:pic>
        <p:nvPicPr>
          <p:cNvPr id="15" name="Picture 2" descr="F:\A2i\sgdh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6202" y="1639732"/>
            <a:ext cx="3266277" cy="2497181"/>
          </a:xfrm>
          <a:prstGeom prst="rect">
            <a:avLst/>
          </a:prstGeom>
          <a:noFill/>
        </p:spPr>
      </p:pic>
      <p:pic>
        <p:nvPicPr>
          <p:cNvPr id="16" name="Picture 2" descr="C:\Users\User\Desktop\bird-animated-gif-1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09567" y="1480008"/>
            <a:ext cx="4430597" cy="335594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64778" y="4835952"/>
            <a:ext cx="4551183" cy="3548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উপরের ছবি দেখে কি বুঝতে পারলে?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4745" y="4835952"/>
            <a:ext cx="4152094" cy="3548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latin typeface="NikoshBAN" pitchFamily="2" charset="0"/>
                <a:cs typeface="NikoshBAN" pitchFamily="2" charset="0"/>
              </a:rPr>
              <a:t>যোগাযোগের মাধ্যম পত্র</a:t>
            </a:r>
            <a:endParaRPr lang="en-US" sz="28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12373" y="3220909"/>
            <a:ext cx="4428110" cy="9400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0104" y="2187018"/>
            <a:ext cx="1208905" cy="3496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5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1140" y="2652860"/>
            <a:ext cx="5328828" cy="20621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ই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2800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.....</a:t>
            </a:r>
          </a:p>
          <a:p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কি তা বলতে পারবে;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পত্রের শ্রেণিবিভাগ উল্লেখ করতে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b="1" dirty="0">
                <a:latin typeface="NikoshBAN" pitchFamily="2" charset="0"/>
                <a:cs typeface="NikoshBAN" pitchFamily="2" charset="0"/>
              </a:rPr>
            </a:br>
            <a:r>
              <a:rPr lang="bn-BD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</a:t>
            </a:r>
            <a:r>
              <a:rPr lang="en-US" sz="2800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পত্রের বিভিন্ন অংশ চিহ্নিত করতে পারবে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6982" y="1599415"/>
            <a:ext cx="1157143" cy="440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03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456" r="840" b="1826"/>
          <a:stretch/>
        </p:blipFill>
        <p:spPr>
          <a:xfrm>
            <a:off x="664792" y="3759051"/>
            <a:ext cx="2640268" cy="170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26" y="3709675"/>
            <a:ext cx="2535812" cy="1808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r="66676" b="3445"/>
          <a:stretch/>
        </p:blipFill>
        <p:spPr>
          <a:xfrm>
            <a:off x="3465315" y="2197167"/>
            <a:ext cx="1870256" cy="3222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26" y="1126113"/>
            <a:ext cx="2392479" cy="1619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9" y="1068831"/>
            <a:ext cx="2364401" cy="19349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C Zone\Desktop\Content\pics\DSC054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18588" y="1365209"/>
            <a:ext cx="3729486" cy="4551837"/>
          </a:xfrm>
          <a:prstGeom prst="rect">
            <a:avLst/>
          </a:prstGeom>
          <a:noFill/>
          <a:ln w="381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23" name="Group 22"/>
          <p:cNvGrpSpPr/>
          <p:nvPr/>
        </p:nvGrpSpPr>
        <p:grpSpPr>
          <a:xfrm>
            <a:off x="1331674" y="778512"/>
            <a:ext cx="2591742" cy="1619250"/>
            <a:chOff x="1546625" y="740806"/>
            <a:chExt cx="2591742" cy="16192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29"/>
            <a:stretch/>
          </p:blipFill>
          <p:spPr>
            <a:xfrm>
              <a:off x="1546625" y="740806"/>
              <a:ext cx="2591742" cy="161925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696066" y="1687397"/>
              <a:ext cx="650449" cy="1979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 </a:t>
              </a:r>
              <a:endParaRPr lang="en-GB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125" y="4072379"/>
            <a:ext cx="3124840" cy="1844667"/>
          </a:xfrm>
          <a:prstGeom prst="rect">
            <a:avLst/>
          </a:prstGeom>
        </p:spPr>
      </p:pic>
      <p:pic>
        <p:nvPicPr>
          <p:cNvPr id="10" name="Picture 2" descr="C:\Documents and Settings\PC Zone\Desktop\Content\pics\DSC05431.JPG"/>
          <p:cNvPicPr>
            <a:picLocks noChangeAspect="1" noChangeArrowheads="1"/>
          </p:cNvPicPr>
          <p:nvPr/>
        </p:nvPicPr>
        <p:blipFill rotWithShape="1">
          <a:blip r:embed="rId4" cstate="print"/>
          <a:srcRect t="22913"/>
          <a:stretch/>
        </p:blipFill>
        <p:spPr bwMode="auto">
          <a:xfrm>
            <a:off x="5018588" y="2397762"/>
            <a:ext cx="3729486" cy="415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00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0278 0.49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503 -0.67361 L 0.47205 -0.67477 L 0.47621 0.00139 " pathEditMode="relative" ptsTypes="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435" y="415728"/>
            <a:ext cx="6042864" cy="391021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 বিভিন্ন ব্যক্তি  </a:t>
            </a:r>
            <a:r>
              <a:rPr lang="bn-BD" sz="2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2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প্রতিষ্ঠানের  </a:t>
            </a:r>
            <a:r>
              <a:rPr lang="bn-IN" sz="2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কাছে পত্র লিখি</a:t>
            </a:r>
            <a:endParaRPr lang="en-US" sz="18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66424" y="870496"/>
            <a:ext cx="2057400" cy="1460983"/>
            <a:chOff x="3760694" y="1358590"/>
            <a:chExt cx="2057400" cy="1460983"/>
          </a:xfrm>
        </p:grpSpPr>
        <p:pic>
          <p:nvPicPr>
            <p:cNvPr id="1026" name="Picture 2" descr="E:\05.01.Mumin\Picture\11971542601675001438kuba_Envelope_2.svg.me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60694" y="1358590"/>
              <a:ext cx="2057400" cy="1447800"/>
            </a:xfrm>
            <a:prstGeom prst="rect">
              <a:avLst/>
            </a:prstGeom>
            <a:noFill/>
          </p:spPr>
        </p:pic>
        <p:sp>
          <p:nvSpPr>
            <p:cNvPr id="30" name="Rectangle 29"/>
            <p:cNvSpPr/>
            <p:nvPr/>
          </p:nvSpPr>
          <p:spPr>
            <a:xfrm rot="21559764">
              <a:off x="3852741" y="1865466"/>
              <a:ext cx="18344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পিতার কাছে </a:t>
              </a:r>
            </a:p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লেখা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99015" y="2864706"/>
            <a:ext cx="1981200" cy="1295400"/>
            <a:chOff x="1193285" y="3352800"/>
            <a:chExt cx="1981200" cy="1295400"/>
          </a:xfrm>
        </p:grpSpPr>
        <p:pic>
          <p:nvPicPr>
            <p:cNvPr id="33" name="Picture 2" descr="E:\05.01.Mumin\Picture\11971542601675001438kuba_Envelope_2.svg.me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93285" y="3352800"/>
              <a:ext cx="1981200" cy="1295400"/>
            </a:xfrm>
            <a:prstGeom prst="rect">
              <a:avLst/>
            </a:prstGeom>
            <a:noFill/>
          </p:spPr>
        </p:pic>
        <p:sp>
          <p:nvSpPr>
            <p:cNvPr id="34" name="Rectangle 33"/>
            <p:cNvSpPr/>
            <p:nvPr/>
          </p:nvSpPr>
          <p:spPr>
            <a:xfrm rot="21559764">
              <a:off x="1256278" y="3878935"/>
              <a:ext cx="1905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চাকুরীর জন্য 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59012" y="4541106"/>
            <a:ext cx="1981200" cy="1350886"/>
            <a:chOff x="1253282" y="5029200"/>
            <a:chExt cx="1981200" cy="1350886"/>
          </a:xfrm>
        </p:grpSpPr>
        <p:pic>
          <p:nvPicPr>
            <p:cNvPr id="35" name="Picture 2" descr="E:\05.01.Mumin\Picture\11971542601675001438kuba_Envelope_2.svg.me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53282" y="5029200"/>
              <a:ext cx="1981200" cy="1295400"/>
            </a:xfrm>
            <a:prstGeom prst="rect">
              <a:avLst/>
            </a:prstGeom>
            <a:noFill/>
          </p:spPr>
        </p:pic>
        <p:sp>
          <p:nvSpPr>
            <p:cNvPr id="36" name="Rectangle 35"/>
            <p:cNvSpPr/>
            <p:nvPr/>
          </p:nvSpPr>
          <p:spPr>
            <a:xfrm rot="21591286">
              <a:off x="1291382" y="5425979"/>
              <a:ext cx="1905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স্কুল থেকে ছুটি চেয়ে 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29177" y="2838355"/>
            <a:ext cx="1981200" cy="1394809"/>
            <a:chOff x="3823447" y="3425858"/>
            <a:chExt cx="1981200" cy="1295400"/>
          </a:xfrm>
        </p:grpSpPr>
        <p:pic>
          <p:nvPicPr>
            <p:cNvPr id="37" name="Picture 2" descr="E:\05.01.Mumin\Picture\11971542601675001438kuba_Envelope_2.svg.me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23447" y="3425858"/>
              <a:ext cx="1981200" cy="1295400"/>
            </a:xfrm>
            <a:prstGeom prst="rect">
              <a:avLst/>
            </a:prstGeom>
            <a:noFill/>
          </p:spPr>
        </p:pic>
        <p:sp>
          <p:nvSpPr>
            <p:cNvPr id="38" name="Rectangle 37"/>
            <p:cNvSpPr/>
            <p:nvPr/>
          </p:nvSpPr>
          <p:spPr>
            <a:xfrm rot="21559764">
              <a:off x="3871547" y="4024592"/>
              <a:ext cx="1905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পুস্তকের চাহিদা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40062" y="4617306"/>
            <a:ext cx="2132096" cy="1219200"/>
            <a:chOff x="3734332" y="5105400"/>
            <a:chExt cx="2132096" cy="1219200"/>
          </a:xfrm>
        </p:grpSpPr>
        <p:pic>
          <p:nvPicPr>
            <p:cNvPr id="39" name="Picture 2" descr="E:\05.01.Mumin\Picture\11971542601675001438kuba_Envelope_2.svg.me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10000" y="5105400"/>
              <a:ext cx="2008094" cy="1219200"/>
            </a:xfrm>
            <a:prstGeom prst="rect">
              <a:avLst/>
            </a:prstGeom>
            <a:noFill/>
          </p:spPr>
        </p:pic>
        <p:sp>
          <p:nvSpPr>
            <p:cNvPr id="40" name="Rectangle 39"/>
            <p:cNvSpPr/>
            <p:nvPr/>
          </p:nvSpPr>
          <p:spPr>
            <a:xfrm rot="21591286">
              <a:off x="3734332" y="5489101"/>
              <a:ext cx="21320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200" b="1" dirty="0" smtClean="0">
                  <a:latin typeface="NikoshBAN" pitchFamily="2" charset="0"/>
                  <a:cs typeface="NikoshBAN" pitchFamily="2" charset="0"/>
                </a:rPr>
                <a:t>ডাকে বই পাঠাতে পুস্তক প্রকাশকের কাছে  </a:t>
              </a:r>
              <a:endParaRPr lang="en-US" sz="2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42818" y="2787722"/>
            <a:ext cx="2057400" cy="1447800"/>
            <a:chOff x="6237088" y="3200400"/>
            <a:chExt cx="2057400" cy="1447800"/>
          </a:xfrm>
        </p:grpSpPr>
        <p:pic>
          <p:nvPicPr>
            <p:cNvPr id="41" name="Picture 2" descr="E:\05.01.Mumin\Picture\11971542601675001438kuba_Envelope_2.svg.me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237088" y="3200400"/>
              <a:ext cx="2057400" cy="1447800"/>
            </a:xfrm>
            <a:prstGeom prst="rect">
              <a:avLst/>
            </a:prstGeom>
            <a:noFill/>
          </p:spPr>
        </p:pic>
        <p:sp>
          <p:nvSpPr>
            <p:cNvPr id="42" name="Rectangle 41"/>
            <p:cNvSpPr/>
            <p:nvPr/>
          </p:nvSpPr>
          <p:spPr>
            <a:xfrm rot="21559764">
              <a:off x="6351217" y="3910371"/>
              <a:ext cx="19053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বিয়ের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অনুষ্ঠান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54142" y="870497"/>
            <a:ext cx="2077711" cy="1474796"/>
            <a:chOff x="6148412" y="1612678"/>
            <a:chExt cx="1981200" cy="1332661"/>
          </a:xfrm>
        </p:grpSpPr>
        <p:pic>
          <p:nvPicPr>
            <p:cNvPr id="43" name="Picture 2" descr="E:\05.01.Mumin\Picture\11971542601675001438kuba_Envelope_2.svg.me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48412" y="1612678"/>
              <a:ext cx="1981200" cy="1295400"/>
            </a:xfrm>
            <a:prstGeom prst="rect">
              <a:avLst/>
            </a:prstGeom>
            <a:noFill/>
          </p:spPr>
        </p:pic>
        <p:sp>
          <p:nvSpPr>
            <p:cNvPr id="44" name="Rectangle 43"/>
            <p:cNvSpPr/>
            <p:nvPr/>
          </p:nvSpPr>
          <p:spPr>
            <a:xfrm rot="21559764">
              <a:off x="6160016" y="1991232"/>
              <a:ext cx="1905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সাংস্কৃতিক অনুষ্ঠান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9015" y="959706"/>
            <a:ext cx="1981200" cy="1360287"/>
            <a:chOff x="1193285" y="1447800"/>
            <a:chExt cx="1981200" cy="1360287"/>
          </a:xfrm>
        </p:grpSpPr>
        <p:pic>
          <p:nvPicPr>
            <p:cNvPr id="47" name="Picture 2" descr="E:\05.01.Mumin\Picture\11971542601675001438kuba_Envelope_2.svg.me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93285" y="1447800"/>
              <a:ext cx="1981200" cy="1295400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 rot="21559764">
              <a:off x="1231384" y="1853980"/>
              <a:ext cx="1905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বন্ধুর কাছে  লেখা 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58930" y="4541106"/>
            <a:ext cx="2203808" cy="1331005"/>
            <a:chOff x="6153200" y="5029200"/>
            <a:chExt cx="2203808" cy="1331005"/>
          </a:xfrm>
        </p:grpSpPr>
        <p:pic>
          <p:nvPicPr>
            <p:cNvPr id="49" name="Picture 2" descr="E:\05.01.Mumin\Picture\11971542601675001438kuba_Envelope_2.svg.med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313288" y="5029200"/>
              <a:ext cx="1981200" cy="1295400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 rot="21559764">
              <a:off x="6153200" y="5529208"/>
              <a:ext cx="22038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পত্রিকা প্রকাশের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জন্য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16992" y="5937504"/>
            <a:ext cx="8510016" cy="64749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95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589</Words>
  <Application>Microsoft Office PowerPoint</Application>
  <PresentationFormat>On-screen Show (4:3)</PresentationFormat>
  <Paragraphs>111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আমরা বিভিন্ন ব্যক্তি  বা বিভিন্ন প্রতিষ্ঠানের  কাছে পত্র লিখি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MR Mizan</cp:lastModifiedBy>
  <cp:revision>11</cp:revision>
  <dcterms:created xsi:type="dcterms:W3CDTF">2020-04-06T08:05:12Z</dcterms:created>
  <dcterms:modified xsi:type="dcterms:W3CDTF">2020-04-30T18:38:46Z</dcterms:modified>
</cp:coreProperties>
</file>