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1" r:id="rId3"/>
    <p:sldId id="289" r:id="rId4"/>
    <p:sldId id="290" r:id="rId5"/>
    <p:sldId id="262" r:id="rId6"/>
    <p:sldId id="263" r:id="rId7"/>
    <p:sldId id="264" r:id="rId8"/>
    <p:sldId id="265" r:id="rId9"/>
    <p:sldId id="266" r:id="rId10"/>
    <p:sldId id="292" r:id="rId11"/>
    <p:sldId id="269" r:id="rId12"/>
    <p:sldId id="270" r:id="rId13"/>
    <p:sldId id="271" r:id="rId14"/>
    <p:sldId id="293" r:id="rId15"/>
    <p:sldId id="294" r:id="rId16"/>
    <p:sldId id="295" r:id="rId17"/>
    <p:sldId id="296" r:id="rId18"/>
    <p:sldId id="297" r:id="rId19"/>
    <p:sldId id="275" r:id="rId20"/>
    <p:sldId id="276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88B9E-FDE2-4F35-B9D0-DBEEEC4079AD}" type="doc">
      <dgm:prSet loTypeId="urn:microsoft.com/office/officeart/2005/8/layout/radial5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6CD9398-4503-4BDA-9580-7496FFFA4C55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32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বাক্য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5B2EA6-3B8B-4A9A-98B3-4D19595AC7E0}" type="parTrans" cxnId="{D5433800-361D-4035-A1FE-484D0674AEF2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2528C2-656B-4DDA-B6F1-70DB8D70BB41}" type="sibTrans" cxnId="{D5433800-361D-4035-A1FE-484D0674AEF2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785D9E-A56F-4347-B14A-189D5B7C9DC9}">
      <dgm:prSet phldrT="[Text]" custT="1"/>
      <dgm:spPr>
        <a:solidFill>
          <a:srgbClr val="00CC00"/>
        </a:solidFill>
      </dgm:spPr>
      <dgm:t>
        <a:bodyPr/>
        <a:lstStyle/>
        <a:p>
          <a:r>
            <a:rPr lang="bn-BD" sz="28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আকাঙ্ক্ষা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F88CF3-B49F-4A49-B607-3220B62AFFB4}" type="parTrans" cxnId="{BEC74D79-2399-4467-AC0E-5E41DC889FD1}">
      <dgm:prSet custT="1"/>
      <dgm:spPr>
        <a:solidFill>
          <a:srgbClr val="00CC00"/>
        </a:solidFill>
      </dgm:spPr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B9269C-D085-44F6-9E0A-F342563A1824}" type="sibTrans" cxnId="{BEC74D79-2399-4467-AC0E-5E41DC889FD1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E55D7A-B0EF-424E-8AD3-B887A5681C2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BD" sz="32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যোগ্যতা  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DC65CA-B3C5-47B7-AB96-BD6D5B9E14CB}" type="parTrans" cxnId="{E613AFD9-A929-4748-BEBB-AE71C2E69270}">
      <dgm:prSet custT="1"/>
      <dgm:spPr>
        <a:solidFill>
          <a:schemeClr val="accent2"/>
        </a:solidFill>
      </dgm:spPr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11BE2A-33DE-4B2D-954B-B8B48E12AD08}" type="sibTrans" cxnId="{E613AFD9-A929-4748-BEBB-AE71C2E69270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E5D52C-8E13-4F9D-B2FB-4F8641F158FF}">
      <dgm:prSet phldrT="[Text]" custT="1"/>
      <dgm:spPr/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আসক্তি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A9B12C-42FE-4407-A32C-92D352888214}" type="parTrans" cxnId="{33C0769A-5CFE-4D38-8C9A-63B1A202069A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0DE52B-BBCB-473F-92EC-90840D78DC1C}" type="sibTrans" cxnId="{33C0769A-5CFE-4D38-8C9A-63B1A202069A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B87435-E7E5-492A-8AFB-96EB3A2A5E21}" type="pres">
      <dgm:prSet presAssocID="{06888B9E-FDE2-4F35-B9D0-DBEEEC4079A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A9EBC8-7A98-4456-93FE-2E7DE262C4CD}" type="pres">
      <dgm:prSet presAssocID="{E6CD9398-4503-4BDA-9580-7496FFFA4C55}" presName="centerShape" presStyleLbl="node0" presStyleIdx="0" presStyleCnt="1"/>
      <dgm:spPr/>
      <dgm:t>
        <a:bodyPr/>
        <a:lstStyle/>
        <a:p>
          <a:endParaRPr lang="en-US"/>
        </a:p>
      </dgm:t>
    </dgm:pt>
    <dgm:pt modelId="{1B02169C-4FE9-4575-804D-3580B91617AB}" type="pres">
      <dgm:prSet presAssocID="{79F88CF3-B49F-4A49-B607-3220B62AFFB4}" presName="parTrans" presStyleLbl="sibTrans2D1" presStyleIdx="0" presStyleCnt="3"/>
      <dgm:spPr/>
      <dgm:t>
        <a:bodyPr/>
        <a:lstStyle/>
        <a:p>
          <a:endParaRPr lang="en-US"/>
        </a:p>
      </dgm:t>
    </dgm:pt>
    <dgm:pt modelId="{9DB7FCDD-77E6-4593-96D0-14F2F6EAD260}" type="pres">
      <dgm:prSet presAssocID="{79F88CF3-B49F-4A49-B607-3220B62AFFB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AF7646F-E526-4125-AE74-BCC173D0749C}" type="pres">
      <dgm:prSet presAssocID="{83785D9E-A56F-4347-B14A-189D5B7C9DC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6B131-3E90-4C3D-A8FE-A4A80AC1C3D0}" type="pres">
      <dgm:prSet presAssocID="{FADC65CA-B3C5-47B7-AB96-BD6D5B9E14CB}" presName="parTrans" presStyleLbl="sibTrans2D1" presStyleIdx="1" presStyleCnt="3"/>
      <dgm:spPr/>
      <dgm:t>
        <a:bodyPr/>
        <a:lstStyle/>
        <a:p>
          <a:endParaRPr lang="en-US"/>
        </a:p>
      </dgm:t>
    </dgm:pt>
    <dgm:pt modelId="{4CAEC7E6-7DAA-4843-814C-A5CE829C20B8}" type="pres">
      <dgm:prSet presAssocID="{FADC65CA-B3C5-47B7-AB96-BD6D5B9E14C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B4157CF-EF35-4922-9B17-14407BC8EE6D}" type="pres">
      <dgm:prSet presAssocID="{E3E55D7A-B0EF-424E-8AD3-B887A5681C2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036FE-277F-4FD1-BBC0-F7A60AF6146E}" type="pres">
      <dgm:prSet presAssocID="{13A9B12C-42FE-4407-A32C-92D352888214}" presName="parTrans" presStyleLbl="sibTrans2D1" presStyleIdx="2" presStyleCnt="3"/>
      <dgm:spPr/>
      <dgm:t>
        <a:bodyPr/>
        <a:lstStyle/>
        <a:p>
          <a:endParaRPr lang="en-US"/>
        </a:p>
      </dgm:t>
    </dgm:pt>
    <dgm:pt modelId="{4CDA4512-0BDA-4C10-BAA7-E24211F2048C}" type="pres">
      <dgm:prSet presAssocID="{13A9B12C-42FE-4407-A32C-92D35288821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DF46DAA-5993-4428-8479-5DA1A71535DE}" type="pres">
      <dgm:prSet presAssocID="{CCE5D52C-8E13-4F9D-B2FB-4F8641F158F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433800-361D-4035-A1FE-484D0674AEF2}" srcId="{06888B9E-FDE2-4F35-B9D0-DBEEEC4079AD}" destId="{E6CD9398-4503-4BDA-9580-7496FFFA4C55}" srcOrd="0" destOrd="0" parTransId="{635B2EA6-3B8B-4A9A-98B3-4D19595AC7E0}" sibTransId="{CD2528C2-656B-4DDA-B6F1-70DB8D70BB41}"/>
    <dgm:cxn modelId="{5BF3F4CC-5C36-481F-8B2A-400D0C6B5759}" type="presOf" srcId="{E6CD9398-4503-4BDA-9580-7496FFFA4C55}" destId="{D6A9EBC8-7A98-4456-93FE-2E7DE262C4CD}" srcOrd="0" destOrd="0" presId="urn:microsoft.com/office/officeart/2005/8/layout/radial5"/>
    <dgm:cxn modelId="{002DD6AC-6170-4EDC-8F6E-AC080D12B84A}" type="presOf" srcId="{13A9B12C-42FE-4407-A32C-92D352888214}" destId="{4A9036FE-277F-4FD1-BBC0-F7A60AF6146E}" srcOrd="0" destOrd="0" presId="urn:microsoft.com/office/officeart/2005/8/layout/radial5"/>
    <dgm:cxn modelId="{AFBF1B64-2FCE-4836-8360-FA63CFC1A459}" type="presOf" srcId="{06888B9E-FDE2-4F35-B9D0-DBEEEC4079AD}" destId="{6CB87435-E7E5-492A-8AFB-96EB3A2A5E21}" srcOrd="0" destOrd="0" presId="urn:microsoft.com/office/officeart/2005/8/layout/radial5"/>
    <dgm:cxn modelId="{125A4A1F-BF21-4624-8ED9-884E2E855AB1}" type="presOf" srcId="{79F88CF3-B49F-4A49-B607-3220B62AFFB4}" destId="{1B02169C-4FE9-4575-804D-3580B91617AB}" srcOrd="0" destOrd="0" presId="urn:microsoft.com/office/officeart/2005/8/layout/radial5"/>
    <dgm:cxn modelId="{BEC74D79-2399-4467-AC0E-5E41DC889FD1}" srcId="{E6CD9398-4503-4BDA-9580-7496FFFA4C55}" destId="{83785D9E-A56F-4347-B14A-189D5B7C9DC9}" srcOrd="0" destOrd="0" parTransId="{79F88CF3-B49F-4A49-B607-3220B62AFFB4}" sibTransId="{6CB9269C-D085-44F6-9E0A-F342563A1824}"/>
    <dgm:cxn modelId="{20EB4299-5D32-4333-B03E-8FF99BC35E75}" type="presOf" srcId="{13A9B12C-42FE-4407-A32C-92D352888214}" destId="{4CDA4512-0BDA-4C10-BAA7-E24211F2048C}" srcOrd="1" destOrd="0" presId="urn:microsoft.com/office/officeart/2005/8/layout/radial5"/>
    <dgm:cxn modelId="{A685F2DF-751E-45F6-9094-2E272906AFAF}" type="presOf" srcId="{79F88CF3-B49F-4A49-B607-3220B62AFFB4}" destId="{9DB7FCDD-77E6-4593-96D0-14F2F6EAD260}" srcOrd="1" destOrd="0" presId="urn:microsoft.com/office/officeart/2005/8/layout/radial5"/>
    <dgm:cxn modelId="{33C0769A-5CFE-4D38-8C9A-63B1A202069A}" srcId="{E6CD9398-4503-4BDA-9580-7496FFFA4C55}" destId="{CCE5D52C-8E13-4F9D-B2FB-4F8641F158FF}" srcOrd="2" destOrd="0" parTransId="{13A9B12C-42FE-4407-A32C-92D352888214}" sibTransId="{6B0DE52B-BBCB-473F-92EC-90840D78DC1C}"/>
    <dgm:cxn modelId="{A621DB6F-BD5E-436B-BCA7-C98FF0D7E783}" type="presOf" srcId="{83785D9E-A56F-4347-B14A-189D5B7C9DC9}" destId="{EAF7646F-E526-4125-AE74-BCC173D0749C}" srcOrd="0" destOrd="0" presId="urn:microsoft.com/office/officeart/2005/8/layout/radial5"/>
    <dgm:cxn modelId="{42907482-3427-4E35-BCFC-9E221EFEC73C}" type="presOf" srcId="{E3E55D7A-B0EF-424E-8AD3-B887A5681C23}" destId="{9B4157CF-EF35-4922-9B17-14407BC8EE6D}" srcOrd="0" destOrd="0" presId="urn:microsoft.com/office/officeart/2005/8/layout/radial5"/>
    <dgm:cxn modelId="{44011C49-C098-4106-A146-BAE5E96AD09F}" type="presOf" srcId="{FADC65CA-B3C5-47B7-AB96-BD6D5B9E14CB}" destId="{7B06B131-3E90-4C3D-A8FE-A4A80AC1C3D0}" srcOrd="0" destOrd="0" presId="urn:microsoft.com/office/officeart/2005/8/layout/radial5"/>
    <dgm:cxn modelId="{445AAC86-BA3E-4D53-8B5A-6839A6639B8C}" type="presOf" srcId="{CCE5D52C-8E13-4F9D-B2FB-4F8641F158FF}" destId="{EDF46DAA-5993-4428-8479-5DA1A71535DE}" srcOrd="0" destOrd="0" presId="urn:microsoft.com/office/officeart/2005/8/layout/radial5"/>
    <dgm:cxn modelId="{E613AFD9-A929-4748-BEBB-AE71C2E69270}" srcId="{E6CD9398-4503-4BDA-9580-7496FFFA4C55}" destId="{E3E55D7A-B0EF-424E-8AD3-B887A5681C23}" srcOrd="1" destOrd="0" parTransId="{FADC65CA-B3C5-47B7-AB96-BD6D5B9E14CB}" sibTransId="{F211BE2A-33DE-4B2D-954B-B8B48E12AD08}"/>
    <dgm:cxn modelId="{77BC3127-5760-44C4-B6ED-49C0AF86A7D2}" type="presOf" srcId="{FADC65CA-B3C5-47B7-AB96-BD6D5B9E14CB}" destId="{4CAEC7E6-7DAA-4843-814C-A5CE829C20B8}" srcOrd="1" destOrd="0" presId="urn:microsoft.com/office/officeart/2005/8/layout/radial5"/>
    <dgm:cxn modelId="{4AAA54E8-032C-46D1-A51E-C71982FC5744}" type="presParOf" srcId="{6CB87435-E7E5-492A-8AFB-96EB3A2A5E21}" destId="{D6A9EBC8-7A98-4456-93FE-2E7DE262C4CD}" srcOrd="0" destOrd="0" presId="urn:microsoft.com/office/officeart/2005/8/layout/radial5"/>
    <dgm:cxn modelId="{8F9DB2D4-822D-4370-844E-7FC0B913EF06}" type="presParOf" srcId="{6CB87435-E7E5-492A-8AFB-96EB3A2A5E21}" destId="{1B02169C-4FE9-4575-804D-3580B91617AB}" srcOrd="1" destOrd="0" presId="urn:microsoft.com/office/officeart/2005/8/layout/radial5"/>
    <dgm:cxn modelId="{32563907-F01F-45A1-A443-244529274C38}" type="presParOf" srcId="{1B02169C-4FE9-4575-804D-3580B91617AB}" destId="{9DB7FCDD-77E6-4593-96D0-14F2F6EAD260}" srcOrd="0" destOrd="0" presId="urn:microsoft.com/office/officeart/2005/8/layout/radial5"/>
    <dgm:cxn modelId="{4989EDCF-CD2A-4A12-BAC8-9DE6F5B082F9}" type="presParOf" srcId="{6CB87435-E7E5-492A-8AFB-96EB3A2A5E21}" destId="{EAF7646F-E526-4125-AE74-BCC173D0749C}" srcOrd="2" destOrd="0" presId="urn:microsoft.com/office/officeart/2005/8/layout/radial5"/>
    <dgm:cxn modelId="{BA46DA9E-B515-4359-A891-7AE8060134A7}" type="presParOf" srcId="{6CB87435-E7E5-492A-8AFB-96EB3A2A5E21}" destId="{7B06B131-3E90-4C3D-A8FE-A4A80AC1C3D0}" srcOrd="3" destOrd="0" presId="urn:microsoft.com/office/officeart/2005/8/layout/radial5"/>
    <dgm:cxn modelId="{7257FFC0-488F-4722-B9F7-3DAFF356E5A6}" type="presParOf" srcId="{7B06B131-3E90-4C3D-A8FE-A4A80AC1C3D0}" destId="{4CAEC7E6-7DAA-4843-814C-A5CE829C20B8}" srcOrd="0" destOrd="0" presId="urn:microsoft.com/office/officeart/2005/8/layout/radial5"/>
    <dgm:cxn modelId="{219F0EDC-FA41-4240-A4AB-0E4551B641FC}" type="presParOf" srcId="{6CB87435-E7E5-492A-8AFB-96EB3A2A5E21}" destId="{9B4157CF-EF35-4922-9B17-14407BC8EE6D}" srcOrd="4" destOrd="0" presId="urn:microsoft.com/office/officeart/2005/8/layout/radial5"/>
    <dgm:cxn modelId="{B620FCF7-7581-4656-84C4-6F54ADA1DF38}" type="presParOf" srcId="{6CB87435-E7E5-492A-8AFB-96EB3A2A5E21}" destId="{4A9036FE-277F-4FD1-BBC0-F7A60AF6146E}" srcOrd="5" destOrd="0" presId="urn:microsoft.com/office/officeart/2005/8/layout/radial5"/>
    <dgm:cxn modelId="{87AD941D-CF7C-4DD7-980D-E4EEB5277AA8}" type="presParOf" srcId="{4A9036FE-277F-4FD1-BBC0-F7A60AF6146E}" destId="{4CDA4512-0BDA-4C10-BAA7-E24211F2048C}" srcOrd="0" destOrd="0" presId="urn:microsoft.com/office/officeart/2005/8/layout/radial5"/>
    <dgm:cxn modelId="{C5E5FCFD-97C2-4297-81D1-F6A930E93E8E}" type="presParOf" srcId="{6CB87435-E7E5-492A-8AFB-96EB3A2A5E21}" destId="{EDF46DAA-5993-4428-8479-5DA1A71535D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6A5019-929F-4651-A62A-CB24468E9D6A}" type="doc">
      <dgm:prSet loTypeId="urn:microsoft.com/office/officeart/2005/8/layout/radial5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E7818B-05CC-498C-952E-20471FE767E7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26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যোগ্যতা</a:t>
          </a:r>
          <a:endParaRPr lang="en-US" sz="2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451B03-32EA-4199-BD86-58835ADFCF90}" type="parTrans" cxnId="{201D2EAF-2DE0-4448-8409-0E0B2EA350C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B48C8E-CB90-4D49-B373-0E0AF09329A3}" type="sibTrans" cxnId="{201D2EAF-2DE0-4448-8409-0E0B2EA350C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2E9613-F7AD-414D-80FF-B70E8846D359}">
      <dgm:prSet phldrT="[Text]" custT="1"/>
      <dgm:spPr/>
      <dgm:t>
        <a:bodyPr/>
        <a:lstStyle/>
        <a:p>
          <a:r>
            <a:rPr lang="bn-BD" sz="24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উপমার </a:t>
          </a:r>
        </a:p>
        <a:p>
          <a:r>
            <a:rPr lang="bn-BD" sz="24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ভুল প্রয়োগ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08CFA0-E1B8-4A23-9847-EA1223E2D7D1}" type="parTrans" cxnId="{A55DD0E8-E969-4129-8D3D-17F2B714D060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AD074D-B1F0-4150-8234-4F84154EFB3B}" type="sibTrans" cxnId="{A55DD0E8-E969-4129-8D3D-17F2B714D060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7B582C-0B36-455E-B6A4-3907AFF31531}">
      <dgm:prSet phldrT="[Text]" custT="1"/>
      <dgm:spPr/>
      <dgm:t>
        <a:bodyPr/>
        <a:lstStyle/>
        <a:p>
          <a:r>
            <a:rPr lang="bn-BD" sz="24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বাহুল্য দোষ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BC123A-C296-4818-9458-84367FEE8293}" type="parTrans" cxnId="{536AFC51-CCC4-434A-A40E-DEB97C25B154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6AE458-A912-4978-ADA5-984185432088}" type="sibTrans" cxnId="{536AFC51-CCC4-434A-A40E-DEB97C25B154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498469-62CD-487C-8C14-FB363320A0F5}">
      <dgm:prSet phldrT="[Text]" custT="1"/>
      <dgm:spPr/>
      <dgm:t>
        <a:bodyPr/>
        <a:lstStyle/>
        <a:p>
          <a:r>
            <a:rPr lang="bn-BD" sz="24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বাগধারার শব্দ পরিবর্তন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2071F7-87DE-4D37-83DA-C4D3B275935C}" type="parTrans" cxnId="{CF69992F-6FA2-4E56-9B28-555DA2C085D9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601DDC-9D2E-47BD-86DF-2DDDA4D6112B}" type="sibTrans" cxnId="{CF69992F-6FA2-4E56-9B28-555DA2C085D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69DAA7-F40A-49D0-AF66-5132F19B4CC2}">
      <dgm:prSet phldrT="[Text]" custT="1"/>
      <dgm:spPr>
        <a:solidFill>
          <a:srgbClr val="00CC00"/>
        </a:solidFill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দুর্বোধ্যতা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AA55A8-FF7E-4A86-818A-8F210E59CAD5}" type="sibTrans" cxnId="{D5F64BF9-BF49-431F-B1E2-177F5FE2AD22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D59C0A-E81A-4E59-9995-C5A3E33E3C37}" type="parTrans" cxnId="{D5F64BF9-BF49-431F-B1E2-177F5FE2AD22}">
      <dgm:prSet custT="1"/>
      <dgm:spPr>
        <a:solidFill>
          <a:srgbClr val="00CC00"/>
        </a:solidFill>
      </dgm:spPr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073A1F-5C3E-4CC9-BEC0-CE5A8BB7DC60}">
      <dgm:prSet custT="1"/>
      <dgm:spPr/>
      <dgm:t>
        <a:bodyPr/>
        <a:lstStyle/>
        <a:p>
          <a:r>
            <a:rPr lang="bn-BD" sz="24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গুরুচন্ডালী দোষ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7EB378-86D8-4545-B84B-9EDE4FDF3255}" type="parTrans" cxnId="{EE7B4BA7-1D9A-487E-BDBB-5CCB1FAD7E8A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B7DA55-E2BD-4DC8-A41C-BAC3283DD48D}" type="sibTrans" cxnId="{EE7B4BA7-1D9A-487E-BDBB-5CCB1FAD7E8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4BA51B-0506-4757-8854-7CC2E59D2624}">
      <dgm:prSet custT="1"/>
      <dgm:spPr/>
      <dgm:t>
        <a:bodyPr/>
        <a:lstStyle/>
        <a:p>
          <a:r>
            <a:rPr lang="bn-BD" sz="24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রীতিসিদ্ধ </a:t>
          </a:r>
        </a:p>
        <a:p>
          <a:r>
            <a:rPr lang="bn-BD" sz="24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অর্থবাচকতা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5CAA1C-6614-4BAD-90E0-C91A29C8CE2C}" type="parTrans" cxnId="{AC075963-0246-412F-A9F9-6A674DE2B1AE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352D5E-16BF-41DB-A538-624913517E63}" type="sibTrans" cxnId="{AC075963-0246-412F-A9F9-6A674DE2B1AE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FE386E-1C4F-4D07-BB28-E0DA011DDACB}" type="pres">
      <dgm:prSet presAssocID="{5E6A5019-929F-4651-A62A-CB24468E9D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CE9F7D-5D1E-4747-B0E1-7D00A5FB2653}" type="pres">
      <dgm:prSet presAssocID="{03E7818B-05CC-498C-952E-20471FE767E7}" presName="centerShape" presStyleLbl="node0" presStyleIdx="0" presStyleCnt="1"/>
      <dgm:spPr/>
      <dgm:t>
        <a:bodyPr/>
        <a:lstStyle/>
        <a:p>
          <a:endParaRPr lang="en-US"/>
        </a:p>
      </dgm:t>
    </dgm:pt>
    <dgm:pt modelId="{BA71125B-8E13-4ED1-A332-201CDF06EB88}" type="pres">
      <dgm:prSet presAssocID="{1AD59C0A-E81A-4E59-9995-C5A3E33E3C37}" presName="parTrans" presStyleLbl="sibTrans2D1" presStyleIdx="0" presStyleCnt="6"/>
      <dgm:spPr/>
      <dgm:t>
        <a:bodyPr/>
        <a:lstStyle/>
        <a:p>
          <a:endParaRPr lang="en-US"/>
        </a:p>
      </dgm:t>
    </dgm:pt>
    <dgm:pt modelId="{D07196D1-D617-4F2A-A31E-E3D513EF2704}" type="pres">
      <dgm:prSet presAssocID="{1AD59C0A-E81A-4E59-9995-C5A3E33E3C3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A3E8B38E-CFF2-4D5D-B7C6-E91489A0ECFF}" type="pres">
      <dgm:prSet presAssocID="{7569DAA7-F40A-49D0-AF66-5132F19B4CC2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B83B0EB-ECF6-4190-B80B-6E7FB732E574}" type="pres">
      <dgm:prSet presAssocID="{C108CFA0-E1B8-4A23-9847-EA1223E2D7D1}" presName="parTrans" presStyleLbl="sibTrans2D1" presStyleIdx="1" presStyleCnt="6"/>
      <dgm:spPr/>
      <dgm:t>
        <a:bodyPr/>
        <a:lstStyle/>
        <a:p>
          <a:endParaRPr lang="en-US"/>
        </a:p>
      </dgm:t>
    </dgm:pt>
    <dgm:pt modelId="{D8C3A4F2-2141-457A-ACCA-C539D13A5A18}" type="pres">
      <dgm:prSet presAssocID="{C108CFA0-E1B8-4A23-9847-EA1223E2D7D1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C573212E-FDA8-476A-9AD1-7D5FC972AFAC}" type="pres">
      <dgm:prSet presAssocID="{FD2E9613-F7AD-414D-80FF-B70E8846D359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50D3E42-6A87-4F14-8C60-C17607CBAF22}" type="pres">
      <dgm:prSet presAssocID="{01BC123A-C296-4818-9458-84367FEE8293}" presName="parTrans" presStyleLbl="sibTrans2D1" presStyleIdx="2" presStyleCnt="6"/>
      <dgm:spPr/>
      <dgm:t>
        <a:bodyPr/>
        <a:lstStyle/>
        <a:p>
          <a:endParaRPr lang="en-US"/>
        </a:p>
      </dgm:t>
    </dgm:pt>
    <dgm:pt modelId="{F8BD31A2-B707-4BDF-87DC-879C293C76DD}" type="pres">
      <dgm:prSet presAssocID="{01BC123A-C296-4818-9458-84367FEE8293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7BA6F6B7-967B-445C-A72F-A5EEBC8417CD}" type="pres">
      <dgm:prSet presAssocID="{CD7B582C-0B36-455E-B6A4-3907AFF31531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ECDCAA9-D85C-42AF-89BD-6AF2E80DFCE2}" type="pres">
      <dgm:prSet presAssocID="{0F2071F7-87DE-4D37-83DA-C4D3B275935C}" presName="parTrans" presStyleLbl="sibTrans2D1" presStyleIdx="3" presStyleCnt="6"/>
      <dgm:spPr/>
      <dgm:t>
        <a:bodyPr/>
        <a:lstStyle/>
        <a:p>
          <a:endParaRPr lang="en-US"/>
        </a:p>
      </dgm:t>
    </dgm:pt>
    <dgm:pt modelId="{45567F5F-FC9D-46D3-BE3A-8EF3DC6EE0B4}" type="pres">
      <dgm:prSet presAssocID="{0F2071F7-87DE-4D37-83DA-C4D3B275935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56F12E50-4867-40C0-9CA6-5751AB774FB2}" type="pres">
      <dgm:prSet presAssocID="{9F498469-62CD-487C-8C14-FB363320A0F5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117E9CD-A888-4418-89AC-68CBA6D91E66}" type="pres">
      <dgm:prSet presAssocID="{B07EB378-86D8-4545-B84B-9EDE4FDF3255}" presName="parTrans" presStyleLbl="sibTrans2D1" presStyleIdx="4" presStyleCnt="6"/>
      <dgm:spPr/>
      <dgm:t>
        <a:bodyPr/>
        <a:lstStyle/>
        <a:p>
          <a:endParaRPr lang="en-US"/>
        </a:p>
      </dgm:t>
    </dgm:pt>
    <dgm:pt modelId="{B6D65202-2910-4674-A219-6431C3BADE31}" type="pres">
      <dgm:prSet presAssocID="{B07EB378-86D8-4545-B84B-9EDE4FDF3255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2272A221-1695-4575-81B2-6C4073B04E55}" type="pres">
      <dgm:prSet presAssocID="{CF073A1F-5C3E-4CC9-BEC0-CE5A8BB7DC60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257A5C7-A1FC-4541-9EB6-0C8823AE8EBB}" type="pres">
      <dgm:prSet presAssocID="{F75CAA1C-6614-4BAD-90E0-C91A29C8CE2C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B9EDFDB-A05A-4509-8F7F-25A823F37252}" type="pres">
      <dgm:prSet presAssocID="{F75CAA1C-6614-4BAD-90E0-C91A29C8CE2C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BD2156AF-54B2-4A31-B1D4-9F211D6EDBD8}" type="pres">
      <dgm:prSet presAssocID="{574BA51B-0506-4757-8854-7CC2E59D2624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EB764CD7-0DDC-4582-80AE-A3ABD18B4036}" type="presOf" srcId="{0F2071F7-87DE-4D37-83DA-C4D3B275935C}" destId="{45567F5F-FC9D-46D3-BE3A-8EF3DC6EE0B4}" srcOrd="1" destOrd="0" presId="urn:microsoft.com/office/officeart/2005/8/layout/radial5"/>
    <dgm:cxn modelId="{E6F89F1B-99CA-467C-A95A-879B79EF7FF7}" type="presOf" srcId="{CF073A1F-5C3E-4CC9-BEC0-CE5A8BB7DC60}" destId="{2272A221-1695-4575-81B2-6C4073B04E55}" srcOrd="0" destOrd="0" presId="urn:microsoft.com/office/officeart/2005/8/layout/radial5"/>
    <dgm:cxn modelId="{E39C21D7-37E8-4E70-B38A-5C928B94328A}" type="presOf" srcId="{7569DAA7-F40A-49D0-AF66-5132F19B4CC2}" destId="{A3E8B38E-CFF2-4D5D-B7C6-E91489A0ECFF}" srcOrd="0" destOrd="0" presId="urn:microsoft.com/office/officeart/2005/8/layout/radial5"/>
    <dgm:cxn modelId="{536AFC51-CCC4-434A-A40E-DEB97C25B154}" srcId="{03E7818B-05CC-498C-952E-20471FE767E7}" destId="{CD7B582C-0B36-455E-B6A4-3907AFF31531}" srcOrd="2" destOrd="0" parTransId="{01BC123A-C296-4818-9458-84367FEE8293}" sibTransId="{0D6AE458-A912-4978-ADA5-984185432088}"/>
    <dgm:cxn modelId="{17A32E24-7D93-4F69-8406-3924B209E9EB}" type="presOf" srcId="{03E7818B-05CC-498C-952E-20471FE767E7}" destId="{97CE9F7D-5D1E-4747-B0E1-7D00A5FB2653}" srcOrd="0" destOrd="0" presId="urn:microsoft.com/office/officeart/2005/8/layout/radial5"/>
    <dgm:cxn modelId="{AC075963-0246-412F-A9F9-6A674DE2B1AE}" srcId="{03E7818B-05CC-498C-952E-20471FE767E7}" destId="{574BA51B-0506-4757-8854-7CC2E59D2624}" srcOrd="5" destOrd="0" parTransId="{F75CAA1C-6614-4BAD-90E0-C91A29C8CE2C}" sibTransId="{42352D5E-16BF-41DB-A538-624913517E63}"/>
    <dgm:cxn modelId="{5E7C2FBD-5F37-4756-A5F1-3ED858945F4F}" type="presOf" srcId="{01BC123A-C296-4818-9458-84367FEE8293}" destId="{F8BD31A2-B707-4BDF-87DC-879C293C76DD}" srcOrd="1" destOrd="0" presId="urn:microsoft.com/office/officeart/2005/8/layout/radial5"/>
    <dgm:cxn modelId="{F6BDE9DF-13E1-4D18-A270-A679D9AC6366}" type="presOf" srcId="{B07EB378-86D8-4545-B84B-9EDE4FDF3255}" destId="{B6D65202-2910-4674-A219-6431C3BADE31}" srcOrd="1" destOrd="0" presId="urn:microsoft.com/office/officeart/2005/8/layout/radial5"/>
    <dgm:cxn modelId="{3234AD66-5F8E-45F8-A43A-428AD8301ED4}" type="presOf" srcId="{574BA51B-0506-4757-8854-7CC2E59D2624}" destId="{BD2156AF-54B2-4A31-B1D4-9F211D6EDBD8}" srcOrd="0" destOrd="0" presId="urn:microsoft.com/office/officeart/2005/8/layout/radial5"/>
    <dgm:cxn modelId="{A7C474EE-93C3-4298-9670-D684589B0E1A}" type="presOf" srcId="{FD2E9613-F7AD-414D-80FF-B70E8846D359}" destId="{C573212E-FDA8-476A-9AD1-7D5FC972AFAC}" srcOrd="0" destOrd="0" presId="urn:microsoft.com/office/officeart/2005/8/layout/radial5"/>
    <dgm:cxn modelId="{D5F64BF9-BF49-431F-B1E2-177F5FE2AD22}" srcId="{03E7818B-05CC-498C-952E-20471FE767E7}" destId="{7569DAA7-F40A-49D0-AF66-5132F19B4CC2}" srcOrd="0" destOrd="0" parTransId="{1AD59C0A-E81A-4E59-9995-C5A3E33E3C37}" sibTransId="{E1AA55A8-FF7E-4A86-818A-8F210E59CAD5}"/>
    <dgm:cxn modelId="{CD74C8CA-136B-4794-8800-2C7BA3FA2113}" type="presOf" srcId="{1AD59C0A-E81A-4E59-9995-C5A3E33E3C37}" destId="{BA71125B-8E13-4ED1-A332-201CDF06EB88}" srcOrd="0" destOrd="0" presId="urn:microsoft.com/office/officeart/2005/8/layout/radial5"/>
    <dgm:cxn modelId="{EE7B4BA7-1D9A-487E-BDBB-5CCB1FAD7E8A}" srcId="{03E7818B-05CC-498C-952E-20471FE767E7}" destId="{CF073A1F-5C3E-4CC9-BEC0-CE5A8BB7DC60}" srcOrd="4" destOrd="0" parTransId="{B07EB378-86D8-4545-B84B-9EDE4FDF3255}" sibTransId="{A1B7DA55-E2BD-4DC8-A41C-BAC3283DD48D}"/>
    <dgm:cxn modelId="{AF16F1B6-BA9E-4871-A052-049AE5C669F6}" type="presOf" srcId="{F75CAA1C-6614-4BAD-90E0-C91A29C8CE2C}" destId="{7B9EDFDB-A05A-4509-8F7F-25A823F37252}" srcOrd="1" destOrd="0" presId="urn:microsoft.com/office/officeart/2005/8/layout/radial5"/>
    <dgm:cxn modelId="{F0EF1FFC-7C61-4F5A-B4DA-242526A5DD48}" type="presOf" srcId="{9F498469-62CD-487C-8C14-FB363320A0F5}" destId="{56F12E50-4867-40C0-9CA6-5751AB774FB2}" srcOrd="0" destOrd="0" presId="urn:microsoft.com/office/officeart/2005/8/layout/radial5"/>
    <dgm:cxn modelId="{C36B1AD1-347F-4C1F-B91F-65CE7E40880D}" type="presOf" srcId="{C108CFA0-E1B8-4A23-9847-EA1223E2D7D1}" destId="{D8C3A4F2-2141-457A-ACCA-C539D13A5A18}" srcOrd="1" destOrd="0" presId="urn:microsoft.com/office/officeart/2005/8/layout/radial5"/>
    <dgm:cxn modelId="{407F90BE-4EA8-4C0A-851A-C94265EA071A}" type="presOf" srcId="{0F2071F7-87DE-4D37-83DA-C4D3B275935C}" destId="{DECDCAA9-D85C-42AF-89BD-6AF2E80DFCE2}" srcOrd="0" destOrd="0" presId="urn:microsoft.com/office/officeart/2005/8/layout/radial5"/>
    <dgm:cxn modelId="{1676D68E-5DA1-4559-BF32-35A5FCF0A8B3}" type="presOf" srcId="{C108CFA0-E1B8-4A23-9847-EA1223E2D7D1}" destId="{4B83B0EB-ECF6-4190-B80B-6E7FB732E574}" srcOrd="0" destOrd="0" presId="urn:microsoft.com/office/officeart/2005/8/layout/radial5"/>
    <dgm:cxn modelId="{13BC0D9F-698D-4663-9A32-51EA8C3299E4}" type="presOf" srcId="{F75CAA1C-6614-4BAD-90E0-C91A29C8CE2C}" destId="{B257A5C7-A1FC-4541-9EB6-0C8823AE8EBB}" srcOrd="0" destOrd="0" presId="urn:microsoft.com/office/officeart/2005/8/layout/radial5"/>
    <dgm:cxn modelId="{54F0AF82-811C-4B02-A888-06E3D717BF18}" type="presOf" srcId="{1AD59C0A-E81A-4E59-9995-C5A3E33E3C37}" destId="{D07196D1-D617-4F2A-A31E-E3D513EF2704}" srcOrd="1" destOrd="0" presId="urn:microsoft.com/office/officeart/2005/8/layout/radial5"/>
    <dgm:cxn modelId="{83C663A0-E9DC-43DB-A89A-753BD05AF7BC}" type="presOf" srcId="{5E6A5019-929F-4651-A62A-CB24468E9D6A}" destId="{00FE386E-1C4F-4D07-BB28-E0DA011DDACB}" srcOrd="0" destOrd="0" presId="urn:microsoft.com/office/officeart/2005/8/layout/radial5"/>
    <dgm:cxn modelId="{832A4007-533D-44E4-B16C-B142C8D0926A}" type="presOf" srcId="{01BC123A-C296-4818-9458-84367FEE8293}" destId="{550D3E42-6A87-4F14-8C60-C17607CBAF22}" srcOrd="0" destOrd="0" presId="urn:microsoft.com/office/officeart/2005/8/layout/radial5"/>
    <dgm:cxn modelId="{201D2EAF-2DE0-4448-8409-0E0B2EA350CA}" srcId="{5E6A5019-929F-4651-A62A-CB24468E9D6A}" destId="{03E7818B-05CC-498C-952E-20471FE767E7}" srcOrd="0" destOrd="0" parTransId="{B3451B03-32EA-4199-BD86-58835ADFCF90}" sibTransId="{DAB48C8E-CB90-4D49-B373-0E0AF09329A3}"/>
    <dgm:cxn modelId="{CF69992F-6FA2-4E56-9B28-555DA2C085D9}" srcId="{03E7818B-05CC-498C-952E-20471FE767E7}" destId="{9F498469-62CD-487C-8C14-FB363320A0F5}" srcOrd="3" destOrd="0" parTransId="{0F2071F7-87DE-4D37-83DA-C4D3B275935C}" sibTransId="{74601DDC-9D2E-47BD-86DF-2DDDA4D6112B}"/>
    <dgm:cxn modelId="{F58F465E-9051-4D63-B2A5-D7BED262643B}" type="presOf" srcId="{B07EB378-86D8-4545-B84B-9EDE4FDF3255}" destId="{7117E9CD-A888-4418-89AC-68CBA6D91E66}" srcOrd="0" destOrd="0" presId="urn:microsoft.com/office/officeart/2005/8/layout/radial5"/>
    <dgm:cxn modelId="{A55DD0E8-E969-4129-8D3D-17F2B714D060}" srcId="{03E7818B-05CC-498C-952E-20471FE767E7}" destId="{FD2E9613-F7AD-414D-80FF-B70E8846D359}" srcOrd="1" destOrd="0" parTransId="{C108CFA0-E1B8-4A23-9847-EA1223E2D7D1}" sibTransId="{8CAD074D-B1F0-4150-8234-4F84154EFB3B}"/>
    <dgm:cxn modelId="{09B2887B-2B58-4883-BC7B-740C9E273C0F}" type="presOf" srcId="{CD7B582C-0B36-455E-B6A4-3907AFF31531}" destId="{7BA6F6B7-967B-445C-A72F-A5EEBC8417CD}" srcOrd="0" destOrd="0" presId="urn:microsoft.com/office/officeart/2005/8/layout/radial5"/>
    <dgm:cxn modelId="{9BA338A6-E6B9-4F2F-946B-8DEB008AA8FE}" type="presParOf" srcId="{00FE386E-1C4F-4D07-BB28-E0DA011DDACB}" destId="{97CE9F7D-5D1E-4747-B0E1-7D00A5FB2653}" srcOrd="0" destOrd="0" presId="urn:microsoft.com/office/officeart/2005/8/layout/radial5"/>
    <dgm:cxn modelId="{31CB7540-B1FC-477B-BEA8-7BB4E0955E5E}" type="presParOf" srcId="{00FE386E-1C4F-4D07-BB28-E0DA011DDACB}" destId="{BA71125B-8E13-4ED1-A332-201CDF06EB88}" srcOrd="1" destOrd="0" presId="urn:microsoft.com/office/officeart/2005/8/layout/radial5"/>
    <dgm:cxn modelId="{DEFD992C-24F8-4B5F-A739-86C84F8E4638}" type="presParOf" srcId="{BA71125B-8E13-4ED1-A332-201CDF06EB88}" destId="{D07196D1-D617-4F2A-A31E-E3D513EF2704}" srcOrd="0" destOrd="0" presId="urn:microsoft.com/office/officeart/2005/8/layout/radial5"/>
    <dgm:cxn modelId="{34841A36-A509-438D-8465-8197A61C9DB7}" type="presParOf" srcId="{00FE386E-1C4F-4D07-BB28-E0DA011DDACB}" destId="{A3E8B38E-CFF2-4D5D-B7C6-E91489A0ECFF}" srcOrd="2" destOrd="0" presId="urn:microsoft.com/office/officeart/2005/8/layout/radial5"/>
    <dgm:cxn modelId="{958C1528-8ABC-4113-9656-1A29CFF4847C}" type="presParOf" srcId="{00FE386E-1C4F-4D07-BB28-E0DA011DDACB}" destId="{4B83B0EB-ECF6-4190-B80B-6E7FB732E574}" srcOrd="3" destOrd="0" presId="urn:microsoft.com/office/officeart/2005/8/layout/radial5"/>
    <dgm:cxn modelId="{8D11063D-8E6E-4007-8A8C-7C1297AE4CCC}" type="presParOf" srcId="{4B83B0EB-ECF6-4190-B80B-6E7FB732E574}" destId="{D8C3A4F2-2141-457A-ACCA-C539D13A5A18}" srcOrd="0" destOrd="0" presId="urn:microsoft.com/office/officeart/2005/8/layout/radial5"/>
    <dgm:cxn modelId="{24E28841-2AF8-43F2-8D68-64D2F2ABBEDE}" type="presParOf" srcId="{00FE386E-1C4F-4D07-BB28-E0DA011DDACB}" destId="{C573212E-FDA8-476A-9AD1-7D5FC972AFAC}" srcOrd="4" destOrd="0" presId="urn:microsoft.com/office/officeart/2005/8/layout/radial5"/>
    <dgm:cxn modelId="{15D7DEB3-FFAD-45C3-BD7D-5312C6BA10A8}" type="presParOf" srcId="{00FE386E-1C4F-4D07-BB28-E0DA011DDACB}" destId="{550D3E42-6A87-4F14-8C60-C17607CBAF22}" srcOrd="5" destOrd="0" presId="urn:microsoft.com/office/officeart/2005/8/layout/radial5"/>
    <dgm:cxn modelId="{ACD5DE86-BD2D-4F43-AC4E-250FDABE3DE3}" type="presParOf" srcId="{550D3E42-6A87-4F14-8C60-C17607CBAF22}" destId="{F8BD31A2-B707-4BDF-87DC-879C293C76DD}" srcOrd="0" destOrd="0" presId="urn:microsoft.com/office/officeart/2005/8/layout/radial5"/>
    <dgm:cxn modelId="{70911B96-712E-425C-B1BA-2877E50B730D}" type="presParOf" srcId="{00FE386E-1C4F-4D07-BB28-E0DA011DDACB}" destId="{7BA6F6B7-967B-445C-A72F-A5EEBC8417CD}" srcOrd="6" destOrd="0" presId="urn:microsoft.com/office/officeart/2005/8/layout/radial5"/>
    <dgm:cxn modelId="{4A4BBCAF-6DAB-4F5A-B6F2-719F18693927}" type="presParOf" srcId="{00FE386E-1C4F-4D07-BB28-E0DA011DDACB}" destId="{DECDCAA9-D85C-42AF-89BD-6AF2E80DFCE2}" srcOrd="7" destOrd="0" presId="urn:microsoft.com/office/officeart/2005/8/layout/radial5"/>
    <dgm:cxn modelId="{1D8C5A85-9ECA-47BD-A10F-54CF6C066CA5}" type="presParOf" srcId="{DECDCAA9-D85C-42AF-89BD-6AF2E80DFCE2}" destId="{45567F5F-FC9D-46D3-BE3A-8EF3DC6EE0B4}" srcOrd="0" destOrd="0" presId="urn:microsoft.com/office/officeart/2005/8/layout/radial5"/>
    <dgm:cxn modelId="{AAFB21CE-0B24-4D13-A2F2-4C4857D9EF09}" type="presParOf" srcId="{00FE386E-1C4F-4D07-BB28-E0DA011DDACB}" destId="{56F12E50-4867-40C0-9CA6-5751AB774FB2}" srcOrd="8" destOrd="0" presId="urn:microsoft.com/office/officeart/2005/8/layout/radial5"/>
    <dgm:cxn modelId="{F15D79F1-1C55-4DC8-B8D8-B8932047F75C}" type="presParOf" srcId="{00FE386E-1C4F-4D07-BB28-E0DA011DDACB}" destId="{7117E9CD-A888-4418-89AC-68CBA6D91E66}" srcOrd="9" destOrd="0" presId="urn:microsoft.com/office/officeart/2005/8/layout/radial5"/>
    <dgm:cxn modelId="{AEC504D3-ADB6-487B-83F5-27062188A45C}" type="presParOf" srcId="{7117E9CD-A888-4418-89AC-68CBA6D91E66}" destId="{B6D65202-2910-4674-A219-6431C3BADE31}" srcOrd="0" destOrd="0" presId="urn:microsoft.com/office/officeart/2005/8/layout/radial5"/>
    <dgm:cxn modelId="{B707126D-D5F4-4A67-84AD-44DE68666CBA}" type="presParOf" srcId="{00FE386E-1C4F-4D07-BB28-E0DA011DDACB}" destId="{2272A221-1695-4575-81B2-6C4073B04E55}" srcOrd="10" destOrd="0" presId="urn:microsoft.com/office/officeart/2005/8/layout/radial5"/>
    <dgm:cxn modelId="{BB6BE831-C05B-4606-B0BB-39FF7388EBD6}" type="presParOf" srcId="{00FE386E-1C4F-4D07-BB28-E0DA011DDACB}" destId="{B257A5C7-A1FC-4541-9EB6-0C8823AE8EBB}" srcOrd="11" destOrd="0" presId="urn:microsoft.com/office/officeart/2005/8/layout/radial5"/>
    <dgm:cxn modelId="{6D256155-3A60-4134-955A-F57717E1DF47}" type="presParOf" srcId="{B257A5C7-A1FC-4541-9EB6-0C8823AE8EBB}" destId="{7B9EDFDB-A05A-4509-8F7F-25A823F37252}" srcOrd="0" destOrd="0" presId="urn:microsoft.com/office/officeart/2005/8/layout/radial5"/>
    <dgm:cxn modelId="{7A20C2E2-7B6C-4CF7-A62D-5E6D906F472E}" type="presParOf" srcId="{00FE386E-1C4F-4D07-BB28-E0DA011DDACB}" destId="{BD2156AF-54B2-4A31-B1D4-9F211D6EDBD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A7063-A427-491A-B4F0-393049567EA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AC13E-64D1-4FB4-B51D-EA333ABD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6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88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32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57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ED2-7252-4797-BA6C-B523906F69A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8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6453-BCAF-46F5-9DF4-FD25437440A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57D-EBC7-4035-AC6A-B98BBBC62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7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6453-BCAF-46F5-9DF4-FD25437440A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57D-EBC7-4035-AC6A-B98BBBC62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9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6453-BCAF-46F5-9DF4-FD25437440A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57D-EBC7-4035-AC6A-B98BBBC62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4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6453-BCAF-46F5-9DF4-FD25437440A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57D-EBC7-4035-AC6A-B98BBBC62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6453-BCAF-46F5-9DF4-FD25437440A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57D-EBC7-4035-AC6A-B98BBBC62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5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6453-BCAF-46F5-9DF4-FD25437440A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57D-EBC7-4035-AC6A-B98BBBC62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7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6453-BCAF-46F5-9DF4-FD25437440A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57D-EBC7-4035-AC6A-B98BBBC62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2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6453-BCAF-46F5-9DF4-FD25437440A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57D-EBC7-4035-AC6A-B98BBBC62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4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6453-BCAF-46F5-9DF4-FD25437440A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57D-EBC7-4035-AC6A-B98BBBC62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7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6453-BCAF-46F5-9DF4-FD25437440A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57D-EBC7-4035-AC6A-B98BBBC62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9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6453-BCAF-46F5-9DF4-FD25437440A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57D-EBC7-4035-AC6A-B98BBBC62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4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96453-BCAF-46F5-9DF4-FD25437440A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757D-EBC7-4035-AC6A-B98BBBC62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8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626" y="2498103"/>
            <a:ext cx="5291806" cy="1169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9653" y="3763277"/>
            <a:ext cx="5334000" cy="12313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1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54102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2521849"/>
            <a:ext cx="7543800" cy="175432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বাক্যে পরবর্তি পদ শোনার ইচ্ছেকে আকাঙ্ক্ষা বলে।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3569405" y="1181096"/>
            <a:ext cx="2081389" cy="41345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6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আকাঙ্ক্ষা</a:t>
            </a:r>
            <a:r>
              <a:rPr lang="en-US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3" y="1377243"/>
            <a:ext cx="7207956" cy="1481667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CC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আমি ভাত খেয়ে----------।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32933" y="3555998"/>
            <a:ext cx="7286978" cy="14816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আমি ভাত খেয়ে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134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977" y="2535766"/>
            <a:ext cx="2122312" cy="1069622"/>
          </a:xfrm>
        </p:spPr>
        <p:txBody>
          <a:bodyPr>
            <a:noAutofit/>
          </a:bodyPr>
          <a:lstStyle/>
          <a:p>
            <a:r>
              <a:rPr lang="bn-BD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62756" y="4874684"/>
            <a:ext cx="6615288" cy="691445"/>
          </a:xfrm>
          <a:noFill/>
          <a:ln>
            <a:noFill/>
          </a:ln>
          <a:effectLst/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None/>
            </a:pPr>
            <a:r>
              <a:rPr lang="bn-BD" sz="4800" b="1" dirty="0" smtClean="0">
                <a:ln/>
                <a:latin typeface="NikoshBAN" pitchFamily="2" charset="0"/>
                <a:cs typeface="NikoshBAN" pitchFamily="2" charset="0"/>
              </a:rPr>
              <a:t>চাহি আমি ভুবনে না মরিতে সুন্দর।</a:t>
            </a:r>
          </a:p>
        </p:txBody>
      </p:sp>
      <p:pic>
        <p:nvPicPr>
          <p:cNvPr id="6" name="Picture 5" descr="s11111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756" y="872067"/>
            <a:ext cx="489937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5377" y="812800"/>
            <a:ext cx="7529690" cy="1619956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তোমার চোখ পাখির নীড়ের মত।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			</a:t>
            </a:r>
            <a:endParaRPr lang="en-US" sz="3200" dirty="0"/>
          </a:p>
        </p:txBody>
      </p:sp>
      <p:pic>
        <p:nvPicPr>
          <p:cNvPr id="5" name="Content Placeholder 4" descr="saki2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6933" y="2779888"/>
            <a:ext cx="3131721" cy="2729089"/>
          </a:xfrm>
        </p:spPr>
      </p:pic>
      <p:pic>
        <p:nvPicPr>
          <p:cNvPr id="6" name="Picture 5" descr="saki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488" y="2779888"/>
            <a:ext cx="3131721" cy="27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7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3" y="1377243"/>
            <a:ext cx="7207956" cy="1481667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CC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১। গরু আকাশে উড়ে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32933" y="3555998"/>
            <a:ext cx="7286978" cy="14816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6600" dirty="0">
                <a:latin typeface="NikoshBAN" pitchFamily="2" charset="0"/>
                <a:cs typeface="NikoshBAN" pitchFamily="2" charset="0"/>
              </a:rPr>
              <a:t>২। পাখি সাঁতার কাটে।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819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55832803"/>
              </p:ext>
            </p:extLst>
          </p:nvPr>
        </p:nvGraphicFramePr>
        <p:xfrm>
          <a:off x="1038577" y="1117600"/>
          <a:ext cx="6987823" cy="484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913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CE9F7D-5D1E-4747-B0E1-7D00A5FB2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97CE9F7D-5D1E-4747-B0E1-7D00A5FB2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71125B-8E13-4ED1-A332-201CDF06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BA71125B-8E13-4ED1-A332-201CDF06E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E8B38E-CFF2-4D5D-B7C6-E91489A0E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A3E8B38E-CFF2-4D5D-B7C6-E91489A0E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83B0EB-ECF6-4190-B80B-6E7FB732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4B83B0EB-ECF6-4190-B80B-6E7FB732E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73212E-FDA8-476A-9AD1-7D5FC972A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C573212E-FDA8-476A-9AD1-7D5FC972A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0D3E42-6A87-4F14-8C60-C17607CBA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550D3E42-6A87-4F14-8C60-C17607CBA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A6F6B7-967B-445C-A72F-A5EEBC841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7BA6F6B7-967B-445C-A72F-A5EEBC841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CDCAA9-D85C-42AF-89BD-6AF2E80DF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DECDCAA9-D85C-42AF-89BD-6AF2E80DF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12E50-4867-40C0-9CA6-5751AB774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56F12E50-4867-40C0-9CA6-5751AB774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17E9CD-A888-4418-89AC-68CBA6D91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7117E9CD-A888-4418-89AC-68CBA6D91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72A221-1695-4575-81B2-6C4073B04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2272A221-1695-4575-81B2-6C4073B04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57A5C7-A1FC-4541-9EB6-0C8823AE8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B257A5C7-A1FC-4541-9EB6-0C8823AE8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2156AF-54B2-4A31-B1D4-9F211D6ED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BD2156AF-54B2-4A31-B1D4-9F211D6ED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2587" y="2929466"/>
            <a:ext cx="6107289" cy="1200329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সার্থক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বাক্য কাকে বলে? পাঁচটি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সার্থক বাক্য লিখ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40256" y="1840090"/>
            <a:ext cx="1671949" cy="4859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</p:spTree>
    <p:extLst>
      <p:ext uri="{BB962C8B-B14F-4D97-AF65-F5344CB8AC3E}">
        <p14:creationId xmlns:p14="http://schemas.microsoft.com/office/powerpoint/2010/main" val="728762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98" y="3200400"/>
            <a:ext cx="7010399" cy="769441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সার্থক বাক্যের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লক্ষণগুলো লিখ?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2222" y="2054578"/>
            <a:ext cx="1671949" cy="4464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3697883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519" y="3050822"/>
            <a:ext cx="6725357" cy="144655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বাক্যের যোগ্যতার সাথে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কি কি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	বিষয় জড়িত?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2224" y="1693334"/>
            <a:ext cx="1671949" cy="5536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1749262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10623" y="2054577"/>
            <a:ext cx="6660444" cy="2856090"/>
          </a:xfrm>
          <a:noFill/>
          <a:ln>
            <a:solidFill>
              <a:srgbClr val="7030A0"/>
            </a:solidFill>
          </a:ln>
        </p:spPr>
        <p:txBody>
          <a:bodyPr anchor="ctr">
            <a:normAutofit fontScale="90000"/>
          </a:bodyPr>
          <a:lstStyle/>
          <a:p>
            <a:pPr algn="l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একটি সার্থক বাক্যের লক্ষণ কয়টি?	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যোগ্যতা বলতে কী বুঝায়?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আসত্তি কাকে বলে?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আমি বাজারে মাছ গিয়ে কিনলাম- এ বাক্য কি 	   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ধরনের ভুল?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৫। বাহুল্য দোষ কি?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9957" y="1241778"/>
            <a:ext cx="1521775" cy="5277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2753668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863343" y="733004"/>
            <a:ext cx="4696137" cy="1065090"/>
          </a:xfrm>
          <a:prstGeom prst="rect">
            <a:avLst/>
          </a:prstGeom>
          <a:noFill/>
          <a:ln w="952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/>
                <a:solidFill>
                  <a:srgbClr val="0000FF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00FF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/>
              <a:solidFill>
                <a:srgbClr val="0000FF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99873" y="733004"/>
            <a:ext cx="1163470" cy="106509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98585" y="2294642"/>
            <a:ext cx="2590800" cy="3048000"/>
            <a:chOff x="1803397" y="2888671"/>
            <a:chExt cx="2590800" cy="3048000"/>
          </a:xfrm>
        </p:grpSpPr>
        <p:sp>
          <p:nvSpPr>
            <p:cNvPr id="6" name="Frame 5"/>
            <p:cNvSpPr/>
            <p:nvPr/>
          </p:nvSpPr>
          <p:spPr>
            <a:xfrm>
              <a:off x="1803397" y="2888671"/>
              <a:ext cx="2590800" cy="3048000"/>
            </a:xfrm>
            <a:prstGeom prst="frame">
              <a:avLst>
                <a:gd name="adj1" fmla="val 3231"/>
              </a:avLst>
            </a:prstGeom>
            <a:solidFill>
              <a:srgbClr val="FF0000"/>
            </a:solidFill>
            <a:ln>
              <a:solidFill>
                <a:srgbClr val="008000"/>
              </a:solidFill>
            </a:ln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03397" y="3632504"/>
              <a:ext cx="2529517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0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1600" dirty="0"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16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অর্নাস), 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এম,এ (</a:t>
              </a:r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বাংলা)</a:t>
              </a:r>
              <a:endParaRPr lang="bn-IN" sz="1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প্রভাষক বাংলা</a:t>
              </a:r>
            </a:p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বিরামপুর </a:t>
              </a:r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চাঁদপুর 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ফাজিল মাদ্রাসা</a:t>
              </a:r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 err="1"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000" dirty="0" smtClean="0">
                  <a:latin typeface="NikoshBAN" pitchFamily="2" charset="0"/>
                  <a:cs typeface="NikoshBAN" pitchFamily="2" charset="0"/>
                </a:rPr>
                <a:t>E-mail</a:t>
              </a:r>
              <a:r>
                <a:rPr lang="en-US" sz="10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1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000" dirty="0"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000" dirty="0"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000" dirty="0"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sz="1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99322" y="2294642"/>
            <a:ext cx="2590800" cy="3048000"/>
            <a:chOff x="4825997" y="2893294"/>
            <a:chExt cx="2590800" cy="3048000"/>
          </a:xfrm>
        </p:grpSpPr>
        <p:sp>
          <p:nvSpPr>
            <p:cNvPr id="13" name="Frame 12"/>
            <p:cNvSpPr/>
            <p:nvPr/>
          </p:nvSpPr>
          <p:spPr>
            <a:xfrm>
              <a:off x="4825997" y="2893294"/>
              <a:ext cx="2590800" cy="3048000"/>
            </a:xfrm>
            <a:prstGeom prst="frame">
              <a:avLst>
                <a:gd name="adj1" fmla="val 3231"/>
              </a:avLst>
            </a:prstGeom>
            <a:solidFill>
              <a:srgbClr val="FF0000"/>
            </a:solidFill>
            <a:ln>
              <a:solidFill>
                <a:srgbClr val="008000"/>
              </a:solidFill>
            </a:ln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54597" y="3755574"/>
              <a:ext cx="2133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দাখিল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2000" smtClean="0">
                  <a:latin typeface="NikoshBAN" pitchFamily="2" charset="0"/>
                  <a:cs typeface="NikoshBAN" pitchFamily="2" charset="0"/>
                </a:rPr>
                <a:t>দশম</a:t>
              </a:r>
              <a:r>
                <a:rPr lang="bn-BD" sz="200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BD" sz="20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বাংলা দ্বিতীয় পত্র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পাঠঃ বাক্য </a:t>
              </a:r>
              <a:endParaRPr lang="bn-BD" sz="2000" dirty="0"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250668" y="1265549"/>
            <a:ext cx="687370" cy="4953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07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722488" y="1614311"/>
            <a:ext cx="7552267" cy="3691468"/>
          </a:xfrm>
          <a:noFill/>
          <a:ln w="12700">
            <a:solidFill>
              <a:srgbClr val="7030A0"/>
            </a:solidFill>
          </a:ln>
        </p:spPr>
        <p:txBody>
          <a:bodyPr anchor="ctr">
            <a:noAutofit/>
          </a:bodyPr>
          <a:lstStyle/>
          <a:p>
            <a:pPr algn="l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আকাশে গরু ঘাস খায়</a:t>
            </a:r>
            <a:br>
              <a:rPr lang="bn-BD" sz="4400" dirty="0" smtClean="0"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     এ বাক্য কী ধরনের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ভুল?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4400" dirty="0"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আমি ভাত খেয়ে--------</a:t>
            </a:r>
            <a:br>
              <a:rPr lang="bn-BD" sz="4400" dirty="0" smtClean="0"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    এ বাক্য কি ধরনের ভুল?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4400" dirty="0"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একটি সার্থক বাক্যের </a:t>
            </a:r>
            <a:br>
              <a:rPr lang="bn-BD" sz="4400" dirty="0" smtClean="0">
                <a:latin typeface="NikoshBAN" pitchFamily="2" charset="0"/>
                <a:cs typeface="NikoshBAN" pitchFamily="2" charset="0"/>
              </a:rPr>
            </a:br>
            <a:r>
              <a:rPr lang="bn-BD" sz="44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	লক্ষণ সম্পর্কে লিখ।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589716" y="835377"/>
            <a:ext cx="1637187" cy="4831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</p:spTree>
    <p:extLst>
      <p:ext uri="{BB962C8B-B14F-4D97-AF65-F5344CB8AC3E}">
        <p14:creationId xmlns:p14="http://schemas.microsoft.com/office/powerpoint/2010/main" val="3857863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9708" y="1828800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7068" y="3540035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7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ok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029" y="1044169"/>
            <a:ext cx="6629399" cy="4991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349052">
            <a:off x="1124478" y="661128"/>
            <a:ext cx="8535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অ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349052">
            <a:off x="762436" y="4942255"/>
            <a:ext cx="8203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349052">
            <a:off x="4324045" y="4286678"/>
            <a:ext cx="12487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349052">
            <a:off x="7523005" y="591003"/>
            <a:ext cx="7454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9349052">
            <a:off x="7152597" y="1659491"/>
            <a:ext cx="12487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এ</a:t>
            </a:r>
            <a:endParaRPr lang="en-US" sz="54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349052">
            <a:off x="7309567" y="4597241"/>
            <a:ext cx="12487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ঐ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8014" y="688035"/>
            <a:ext cx="1485586" cy="3776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0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2000" b="1" dirty="0">
              <a:ln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9141" y="2964156"/>
            <a:ext cx="3930977" cy="99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000" b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endParaRPr lang="en-US" sz="2000" b="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40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76109" y="1489435"/>
            <a:ext cx="1619683" cy="4318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0013" y="2375013"/>
            <a:ext cx="5231877" cy="181588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১। সার্থক বাক্যের লক্ষণ ব্যাখ্যা করতে পারবে;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২। সার্থক বাক্য নির্বাচন করতে পারবে;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৩। সঠিক বাক্য গঠন করতে পারবে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2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00635" y="2132526"/>
            <a:ext cx="7949903" cy="1918774"/>
          </a:xfrm>
          <a:noFill/>
        </p:spPr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bn-BD" sz="8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  মা  র  বই</a:t>
            </a:r>
            <a:r>
              <a:rPr lang="en-US" sz="8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আছে।</a:t>
            </a:r>
            <a:endParaRPr lang="en-US" sz="8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57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1000" y="28194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k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8625" y="1613647"/>
            <a:ext cx="5561702" cy="38978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104920" y="796067"/>
            <a:ext cx="2779513" cy="48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ভগ্ন দালান</a:t>
            </a:r>
            <a:endParaRPr lang="en-US" sz="6600" b="1" dirty="0">
              <a:ln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6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ki.jpeg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1841" y="1588546"/>
            <a:ext cx="5507915" cy="399467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98289" y="623942"/>
            <a:ext cx="3195021" cy="7064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সুসজ্জিত দালান</a:t>
            </a:r>
            <a:endParaRPr lang="en-US" sz="4800" b="1" dirty="0">
              <a:ln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6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1202" y="541866"/>
            <a:ext cx="7495822" cy="5175956"/>
            <a:chOff x="970845" y="199506"/>
            <a:chExt cx="7495822" cy="6353694"/>
          </a:xfrm>
        </p:grpSpPr>
        <p:sp>
          <p:nvSpPr>
            <p:cNvPr id="3" name="Pie 2"/>
            <p:cNvSpPr/>
            <p:nvPr/>
          </p:nvSpPr>
          <p:spPr>
            <a:xfrm>
              <a:off x="970845" y="1109906"/>
              <a:ext cx="4831644" cy="4984044"/>
            </a:xfrm>
            <a:prstGeom prst="pie">
              <a:avLst>
                <a:gd name="adj1" fmla="val 5400000"/>
                <a:gd name="adj2" fmla="val 16165111"/>
              </a:avLst>
            </a:prstGeom>
            <a:solidFill>
              <a:srgbClr val="00CC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2628900" y="199506"/>
              <a:ext cx="5837767" cy="6353694"/>
            </a:xfrm>
            <a:custGeom>
              <a:avLst/>
              <a:gdLst>
                <a:gd name="connsiteX0" fmla="*/ 0 w 6134099"/>
                <a:gd name="connsiteY0" fmla="*/ 0 h 6172183"/>
                <a:gd name="connsiteX1" fmla="*/ 6134099 w 6134099"/>
                <a:gd name="connsiteY1" fmla="*/ 0 h 6172183"/>
                <a:gd name="connsiteX2" fmla="*/ 6134099 w 6134099"/>
                <a:gd name="connsiteY2" fmla="*/ 6172183 h 6172183"/>
                <a:gd name="connsiteX3" fmla="*/ 0 w 6134099"/>
                <a:gd name="connsiteY3" fmla="*/ 6172183 h 6172183"/>
                <a:gd name="connsiteX4" fmla="*/ 0 w 6134099"/>
                <a:gd name="connsiteY4" fmla="*/ 0 h 617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4099" h="6172183">
                  <a:moveTo>
                    <a:pt x="0" y="0"/>
                  </a:moveTo>
                  <a:lnTo>
                    <a:pt x="6134099" y="0"/>
                  </a:lnTo>
                  <a:lnTo>
                    <a:pt x="6134099" y="6172183"/>
                  </a:lnTo>
                  <a:lnTo>
                    <a:pt x="0" y="6172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90000"/>
              </a:schemeClr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0" tIns="228600" rIns="228600" bIns="228600" numCol="1" spcCol="1270" anchor="t" anchorCtr="0">
              <a:noAutofit/>
            </a:bodyPr>
            <a:lstStyle/>
            <a:p>
              <a:pPr lvl="0" algn="l" defTabSz="2667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l" defTabSz="2667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১।</a:t>
              </a:r>
              <a:r>
                <a:rPr lang="en-US" sz="5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বলে করিম কথা</a:t>
              </a:r>
              <a:r>
                <a:rPr lang="en-US" sz="5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সত্য।</a:t>
              </a:r>
              <a:r>
                <a:rPr lang="en-US" sz="5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5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bn-BD" sz="5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২। আমরা লিখে-------।</a:t>
              </a:r>
              <a:r>
                <a:rPr lang="en-US" sz="5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5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bn-BD" sz="5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৩।</a:t>
              </a:r>
              <a:r>
                <a:rPr lang="en-US" sz="5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মাছ আকাশে উড়ে।	</a:t>
              </a:r>
              <a:br>
                <a:rPr lang="bn-BD" sz="5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bn-BD" sz="5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৪।</a:t>
              </a:r>
              <a:r>
                <a:rPr lang="en-US" sz="5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সকল শিক্ষকমন্ডলী </a:t>
              </a:r>
            </a:p>
            <a:p>
              <a:pPr lvl="0" algn="l" defTabSz="2667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উপস্থিত ছিলেন।</a:t>
              </a:r>
              <a:endParaRPr lang="en-US" sz="54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44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873955" y="598310"/>
            <a:ext cx="5396089" cy="524934"/>
          </a:xfrm>
          <a:noFill/>
          <a:ln>
            <a:noFill/>
          </a:ln>
        </p:spPr>
        <p:txBody>
          <a:bodyPr anchor="ctr">
            <a:prstTxWarp prst="textPlain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bn-BD" sz="44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বাক্যের </a:t>
            </a:r>
            <a:r>
              <a:rPr lang="bn-BD" sz="48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endParaRPr lang="en-US" sz="8000" b="1" dirty="0">
              <a:ln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37653683"/>
              </p:ext>
            </p:extLst>
          </p:nvPr>
        </p:nvGraphicFramePr>
        <p:xfrm>
          <a:off x="1004710" y="1128888"/>
          <a:ext cx="6412090" cy="4992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148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A9EBC8-7A98-4456-93FE-2E7DE262C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6A9EBC8-7A98-4456-93FE-2E7DE262C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6A9EBC8-7A98-4456-93FE-2E7DE262C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D6A9EBC8-7A98-4456-93FE-2E7DE262C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02169C-4FE9-4575-804D-3580B9161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1B02169C-4FE9-4575-804D-3580B9161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B02169C-4FE9-4575-804D-3580B9161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B02169C-4FE9-4575-804D-3580B9161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646F-E526-4125-AE74-BCC173D07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EAF7646F-E526-4125-AE74-BCC173D07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EAF7646F-E526-4125-AE74-BCC173D07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EAF7646F-E526-4125-AE74-BCC173D07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06B131-3E90-4C3D-A8FE-A4A80AC1C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7B06B131-3E90-4C3D-A8FE-A4A80AC1C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7B06B131-3E90-4C3D-A8FE-A4A80AC1C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7B06B131-3E90-4C3D-A8FE-A4A80AC1C3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4157CF-EF35-4922-9B17-14407BC8E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9B4157CF-EF35-4922-9B17-14407BC8E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9B4157CF-EF35-4922-9B17-14407BC8E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9B4157CF-EF35-4922-9B17-14407BC8E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9036FE-277F-4FD1-BBC0-F7A60AF61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4A9036FE-277F-4FD1-BBC0-F7A60AF61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A9036FE-277F-4FD1-BBC0-F7A60AF61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4A9036FE-277F-4FD1-BBC0-F7A60AF61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F46DAA-5993-4428-8479-5DA1A7153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DF46DAA-5993-4428-8479-5DA1A7153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DF46DAA-5993-4428-8479-5DA1A7153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DF46DAA-5993-4428-8479-5DA1A7153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222</Words>
  <Application>Microsoft Office PowerPoint</Application>
  <PresentationFormat>On-screen Show (4:3)</PresentationFormat>
  <Paragraphs>72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আ  মা  র  বই আছে।</vt:lpstr>
      <vt:lpstr>PowerPoint Presentation</vt:lpstr>
      <vt:lpstr>PowerPoint Presentation</vt:lpstr>
      <vt:lpstr>PowerPoint Presentation</vt:lpstr>
      <vt:lpstr>সার্থক বাক্যের লক্ষণ</vt:lpstr>
      <vt:lpstr>PowerPoint Presentation</vt:lpstr>
      <vt:lpstr>আমি ভাত খেয়ে----------।</vt:lpstr>
      <vt:lpstr>আসক্তি</vt:lpstr>
      <vt:lpstr> যোগ্যতা তোমার চোখ পাখির নীড়ের মত।     </vt:lpstr>
      <vt:lpstr>১। গরু আকাশে উড়ে।</vt:lpstr>
      <vt:lpstr>PowerPoint Presentation</vt:lpstr>
      <vt:lpstr>PowerPoint Presentation</vt:lpstr>
      <vt:lpstr>PowerPoint Presentation</vt:lpstr>
      <vt:lpstr>PowerPoint Presentation</vt:lpstr>
      <vt:lpstr>১। একটি সার্থক বাক্যের লক্ষণ কয়টি?  ২। যোগ্যতা বলতে কী বুঝায়? ৩। আসত্তি কাকে বলে? ৪। আমি বাজারে মাছ গিয়ে কিনলাম- এ বাক্য কি          ধরনের ভুল? ৫। বাহুল্য দোষ কি?</vt:lpstr>
      <vt:lpstr>১। আকাশে গরু ঘাস খায়                এ বাক্য কী ধরনের  ভুল? ২। আমি ভাত খেয়ে--------               এ বাক্য কি ধরনের ভুল? ৩। একটি সার্থক বাক্যের    লক্ষণ সম্পর্কে লিখ।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Mizan</dc:creator>
  <cp:lastModifiedBy>MR Mizan</cp:lastModifiedBy>
  <cp:revision>37</cp:revision>
  <dcterms:created xsi:type="dcterms:W3CDTF">2020-04-20T03:46:22Z</dcterms:created>
  <dcterms:modified xsi:type="dcterms:W3CDTF">2020-04-30T18:29:20Z</dcterms:modified>
</cp:coreProperties>
</file>