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71" r:id="rId6"/>
    <p:sldId id="260" r:id="rId7"/>
    <p:sldId id="272" r:id="rId8"/>
    <p:sldId id="265" r:id="rId9"/>
    <p:sldId id="262" r:id="rId10"/>
    <p:sldId id="264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94" autoAdjust="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DC33-90DE-4298-BAC1-94B391E44F4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9C8D-ED61-47A5-A46C-6368665D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9C8D-ED61-47A5-A46C-6368665DE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9C8D-ED61-47A5-A46C-6368665DE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9C8D-ED61-47A5-A46C-6368665DE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7296A-C3A0-4C9E-AE55-0E0A14DA1C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D26C-A495-48C0-90D0-D568F95F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099" y="644050"/>
            <a:ext cx="9023017" cy="1403114"/>
          </a:xfrm>
          <a:solidFill>
            <a:srgbClr val="00B050"/>
          </a:solidFill>
        </p:spPr>
        <p:txBody>
          <a:bodyPr/>
          <a:lstStyle/>
          <a:p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1026" y="3602037"/>
            <a:ext cx="3120887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8172">
            <a:off x="5716562" y="4007431"/>
            <a:ext cx="758877" cy="8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929143"/>
            <a:ext cx="99492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৫৯ পৃষ্ঠা বের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2224585"/>
            <a:ext cx="963532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জন করে জোড়ায় কবিতাটি অনুশীলন করি।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8866" y="1890215"/>
            <a:ext cx="7328848" cy="5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3"/>
          </p:cNvCxnSpPr>
          <p:nvPr/>
        </p:nvCxnSpPr>
        <p:spPr>
          <a:xfrm>
            <a:off x="1392072" y="3194081"/>
            <a:ext cx="9376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32764" y="4163577"/>
            <a:ext cx="1555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 flipH="1">
            <a:off x="122831" y="1391255"/>
            <a:ext cx="354842" cy="2328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84" y="4194573"/>
            <a:ext cx="1929959" cy="26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66" y="2713684"/>
            <a:ext cx="8686730" cy="3700764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" name="TextBox 4"/>
          <p:cNvSpPr txBox="1"/>
          <p:nvPr/>
        </p:nvSpPr>
        <p:spPr>
          <a:xfrm>
            <a:off x="1405719" y="846161"/>
            <a:ext cx="792935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এক করে আবৃত্তি ক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23" y="846161"/>
            <a:ext cx="252447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3" y="1214650"/>
            <a:ext cx="805217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7826" y="0"/>
            <a:ext cx="587133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573" y="2100518"/>
            <a:ext cx="925253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2072" y="2688609"/>
            <a:ext cx="77519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খ/সেকালে শিশুদের পড়ার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0436" y="3534770"/>
            <a:ext cx="717872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গ/থাকি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সবে মিলে নাহি কেহ পর।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679"/>
            <a:ext cx="6648773" cy="1310162"/>
          </a:xfrm>
          <a:solidFill>
            <a:srgbClr val="92D050"/>
          </a:solidFill>
        </p:spPr>
        <p:txBody>
          <a:bodyPr/>
          <a:lstStyle/>
          <a:p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বলিঃ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885" y="3713810"/>
            <a:ext cx="6028841" cy="27266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নিজ গ্রাম সম্পর্কে দুটি বাক্য বল।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060" y="260672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5" y="2299987"/>
            <a:ext cx="3160665" cy="42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9590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81" y="2156237"/>
            <a:ext cx="2391816" cy="44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970751" cy="328960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তহমিনা বেগম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শিমুলতলি সপ্রাবি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2400" y="3004617"/>
            <a:ext cx="2862470" cy="29787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য়ঃবাংলা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 কবিতা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9" y="1927701"/>
            <a:ext cx="3637040" cy="2603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38" y="3314700"/>
            <a:ext cx="3740466" cy="2499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432" y="667461"/>
            <a:ext cx="3552256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বিষয়বস্ত আলোচনা করঃ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86663" y="1683124"/>
            <a:ext cx="1414462" cy="163157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61579" y="1738873"/>
            <a:ext cx="957262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47860" y="3057029"/>
            <a:ext cx="1298737" cy="671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731" y="375625"/>
            <a:ext cx="892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61" y="663299"/>
            <a:ext cx="8016801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2174738"/>
            <a:ext cx="7730859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শোনাঃ২.১.২.কবিতা শুনে বুঝতে পারবে।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বলাঃ২.১.১.পাঠ্যবই এর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শ্রবণযোগ্য স্বরে আবৃত্তি 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পড়াঃ২.২.২.প্রমিত উচ্চারণে কবিতা আবৃত্তি করতে পারবে।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২.৩.২.কবিতা সংলিষ্ট প্রশ্নের উত্তর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965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3487" y="241775"/>
            <a:ext cx="8038531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কবিতাটি শুনিঃ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68" y="1114120"/>
            <a:ext cx="6672643" cy="60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6" y="-81920"/>
            <a:ext cx="9438468" cy="66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0"/>
            <a:ext cx="6389717" cy="82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2246" y="282124"/>
            <a:ext cx="889834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পাঠ থেকে খুজে বের করি।অর্থ বলি।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64776" y="2108579"/>
            <a:ext cx="8679976" cy="122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4714" y="3796492"/>
            <a:ext cx="10331569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পাঠশালা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143</Words>
  <Application>Microsoft Office PowerPoint</Application>
  <PresentationFormat>Widescreen</PresentationFormat>
  <Paragraphs>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শুভেচ্ছা</vt:lpstr>
      <vt:lpstr>PowerPoint Presentation</vt:lpstr>
      <vt:lpstr>PowerPoint Presentation</vt:lpstr>
      <vt:lpstr>PowerPoint Presentation</vt:lpstr>
      <vt:lpstr>এই পাঠ শেষে শিক্ষার্থীরা বলতে পারবেঃ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মুখে মুখে বলিঃ</vt:lpstr>
      <vt:lpstr>                   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DPE</dc:creator>
  <cp:lastModifiedBy>DPE</cp:lastModifiedBy>
  <cp:revision>81</cp:revision>
  <dcterms:created xsi:type="dcterms:W3CDTF">2019-06-01T20:30:26Z</dcterms:created>
  <dcterms:modified xsi:type="dcterms:W3CDTF">2020-05-01T07:13:47Z</dcterms:modified>
</cp:coreProperties>
</file>