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68" r:id="rId3"/>
    <p:sldId id="267" r:id="rId4"/>
    <p:sldId id="276" r:id="rId5"/>
    <p:sldId id="273" r:id="rId6"/>
    <p:sldId id="282" r:id="rId7"/>
    <p:sldId id="261" r:id="rId8"/>
    <p:sldId id="258" r:id="rId9"/>
    <p:sldId id="259" r:id="rId10"/>
    <p:sldId id="260" r:id="rId11"/>
    <p:sldId id="263" r:id="rId12"/>
    <p:sldId id="264" r:id="rId13"/>
    <p:sldId id="265" r:id="rId14"/>
    <p:sldId id="277" r:id="rId15"/>
    <p:sldId id="278" r:id="rId16"/>
    <p:sldId id="281" r:id="rId17"/>
    <p:sldId id="284" r:id="rId18"/>
    <p:sldId id="285" r:id="rId19"/>
    <p:sldId id="286" r:id="rId20"/>
    <p:sldId id="279" r:id="rId21"/>
    <p:sldId id="280" r:id="rId22"/>
    <p:sldId id="269" r:id="rId23"/>
    <p:sldId id="272" r:id="rId24"/>
    <p:sldId id="270" r:id="rId25"/>
    <p:sldId id="274" r:id="rId26"/>
    <p:sldId id="28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E73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34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D92B-7941-45E1-A6F7-7F1FBF5CE52B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88A2-0A9E-41BF-B785-CDC8EE560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93260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D92B-7941-45E1-A6F7-7F1FBF5CE52B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88A2-0A9E-41BF-B785-CDC8EE560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2382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D92B-7941-45E1-A6F7-7F1FBF5CE52B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88A2-0A9E-41BF-B785-CDC8EE560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29499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D92B-7941-45E1-A6F7-7F1FBF5CE52B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88A2-0A9E-41BF-B785-CDC8EE560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4537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D92B-7941-45E1-A6F7-7F1FBF5CE52B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88A2-0A9E-41BF-B785-CDC8EE560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04434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D92B-7941-45E1-A6F7-7F1FBF5CE52B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88A2-0A9E-41BF-B785-CDC8EE560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1055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D92B-7941-45E1-A6F7-7F1FBF5CE52B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88A2-0A9E-41BF-B785-CDC8EE560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54529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D92B-7941-45E1-A6F7-7F1FBF5CE52B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88A2-0A9E-41BF-B785-CDC8EE560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7451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D92B-7941-45E1-A6F7-7F1FBF5CE52B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88A2-0A9E-41BF-B785-CDC8EE560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49414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D92B-7941-45E1-A6F7-7F1FBF5CE52B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88A2-0A9E-41BF-B785-CDC8EE560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491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D92B-7941-45E1-A6F7-7F1FBF5CE52B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88A2-0A9E-41BF-B785-CDC8EE560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7338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1D92B-7941-45E1-A6F7-7F1FBF5CE52B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288A2-0A9E-41BF-B785-CDC8EE560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1241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6" y="95496"/>
            <a:ext cx="12080383" cy="6690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84134" y="522635"/>
            <a:ext cx="647807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6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সবাইকে... </a:t>
            </a:r>
            <a:endParaRPr lang="en-US" sz="60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76011" y="4609044"/>
            <a:ext cx="4950219" cy="209288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13000" b="1" spc="50" dirty="0" smtClean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en-US" sz="13000" b="1" spc="50" dirty="0" smtClean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13000" b="1" spc="50" dirty="0">
              <a:ln w="11430"/>
              <a:solidFill>
                <a:schemeClr val="accent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39620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5454" y="117328"/>
            <a:ext cx="11830929" cy="6499275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390501" y="688729"/>
            <a:ext cx="1827717" cy="3188757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39953" y="3877488"/>
            <a:ext cx="3563257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5221922" y="1293170"/>
            <a:ext cx="137160" cy="13716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852653" y="688730"/>
            <a:ext cx="1827717" cy="3188757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1391">
            <a:off x="819468" y="4517588"/>
            <a:ext cx="7172325" cy="416426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575">
            <a:off x="1310904" y="-490340"/>
            <a:ext cx="3691121" cy="369112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366" y="528542"/>
            <a:ext cx="3395479" cy="339547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15" name="Rectangle 14"/>
          <p:cNvSpPr/>
          <p:nvPr/>
        </p:nvSpPr>
        <p:spPr>
          <a:xfrm>
            <a:off x="8925464" y="4079953"/>
            <a:ext cx="286327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ত্রিকোণী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২য়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অঙ্কিত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00080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0.21719 0.2148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9" y="1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0.13932 -0.4196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-2099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65454" y="179362"/>
            <a:ext cx="11830929" cy="6499275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346163" y="2606814"/>
            <a:ext cx="137160" cy="13716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997880" y="1170379"/>
            <a:ext cx="2256700" cy="395636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989943" y="5126739"/>
            <a:ext cx="3563257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544467" y="1932143"/>
            <a:ext cx="1827717" cy="3188757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675763" y="1932143"/>
            <a:ext cx="137160" cy="1371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78611">
            <a:off x="958318" y="1009617"/>
            <a:ext cx="9753600" cy="150495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814" y="-1326176"/>
            <a:ext cx="3395479" cy="339547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6" name="Rectangle 15"/>
          <p:cNvSpPr/>
          <p:nvPr/>
        </p:nvSpPr>
        <p:spPr>
          <a:xfrm>
            <a:off x="4481697" y="5888504"/>
            <a:ext cx="65021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২য়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অঙ্কিত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81485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4745" y="168811"/>
            <a:ext cx="11830929" cy="6499275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346163" y="2606814"/>
            <a:ext cx="137160" cy="13716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997880" y="887086"/>
            <a:ext cx="2458065" cy="4239654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989943" y="5126739"/>
            <a:ext cx="3563257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544467" y="1335037"/>
            <a:ext cx="2183222" cy="3785864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4697286" y="1985799"/>
            <a:ext cx="137160" cy="1371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78611">
            <a:off x="4511598" y="1009616"/>
            <a:ext cx="9753600" cy="150495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15" name="Oval 14"/>
          <p:cNvSpPr/>
          <p:nvPr/>
        </p:nvSpPr>
        <p:spPr>
          <a:xfrm>
            <a:off x="8259110" y="1985792"/>
            <a:ext cx="137160" cy="1371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836" y="-1285406"/>
            <a:ext cx="3395479" cy="339547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17" name="Rectangle 16"/>
          <p:cNvSpPr/>
          <p:nvPr/>
        </p:nvSpPr>
        <p:spPr>
          <a:xfrm>
            <a:off x="216178" y="5874107"/>
            <a:ext cx="65437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৩য়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অঙ্কিত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82111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5454" y="179362"/>
            <a:ext cx="11830929" cy="6499275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728749" y="1955855"/>
            <a:ext cx="137160" cy="13716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010912" y="1120939"/>
            <a:ext cx="2295337" cy="4035413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989943" y="5126739"/>
            <a:ext cx="3563257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544467" y="1210614"/>
            <a:ext cx="2290440" cy="3910287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244544" y="2728574"/>
            <a:ext cx="137160" cy="1371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284864" y="1972919"/>
            <a:ext cx="137160" cy="1371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189" y="-538384"/>
            <a:ext cx="2549212" cy="2549212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613" y="2067454"/>
            <a:ext cx="9753600" cy="150495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cxnSp>
        <p:nvCxnSpPr>
          <p:cNvPr id="15" name="Straight Connector 14"/>
          <p:cNvCxnSpPr/>
          <p:nvPr/>
        </p:nvCxnSpPr>
        <p:spPr>
          <a:xfrm>
            <a:off x="4790187" y="2010828"/>
            <a:ext cx="3563257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337959" y="5466567"/>
            <a:ext cx="77748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৪র্থ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বিন্দুদ্বয়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স্কেলের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41785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48148E-6 L 0.28933 -1.48148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68784" y="179362"/>
            <a:ext cx="11830929" cy="6499275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/>
              <a:t>অভিনন্দন,স্যার।</a:t>
            </a:r>
            <a:endParaRPr lang="en-US"/>
          </a:p>
        </p:txBody>
      </p:sp>
      <p:sp>
        <p:nvSpPr>
          <p:cNvPr id="4" name="Parallelogram 3"/>
          <p:cNvSpPr/>
          <p:nvPr/>
        </p:nvSpPr>
        <p:spPr>
          <a:xfrm>
            <a:off x="1804629" y="1192727"/>
            <a:ext cx="7803011" cy="5224343"/>
          </a:xfrm>
          <a:prstGeom prst="parallelogram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47617" y="1360469"/>
            <a:ext cx="607570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স্কেলের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2972624" y="2286722"/>
            <a:ext cx="50273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চাঁদা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45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আকিঁ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24937" y="3896626"/>
            <a:ext cx="537358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২য় ও ৩য়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অঙ্কিত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4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23531" y="4835690"/>
            <a:ext cx="575670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৪র্থ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বিন্দুদ্বয়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স্কেলের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78044" y="5783603"/>
            <a:ext cx="47019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রম্বসটি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অঙ্কিত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42437" y="2849961"/>
            <a:ext cx="61242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ত্রিকোণীসেট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২য়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অঙ্কিত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আকিঁ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Parallelogram 18"/>
          <p:cNvSpPr/>
          <p:nvPr/>
        </p:nvSpPr>
        <p:spPr>
          <a:xfrm>
            <a:off x="4670681" y="445548"/>
            <a:ext cx="2820473" cy="480994"/>
          </a:xfrm>
          <a:prstGeom prst="parallelogram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986213" y="403322"/>
            <a:ext cx="2189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অঙ্কনের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বিবরণঃ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71433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9" grpId="0"/>
      <p:bldP spid="11" grpId="0"/>
      <p:bldP spid="13" grpId="0"/>
      <p:bldP spid="14" grpId="0"/>
      <p:bldP spid="16" grpId="0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1778" y="179362"/>
            <a:ext cx="11830929" cy="6499275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81275" y="910506"/>
            <a:ext cx="3417249" cy="1278902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302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b="1" spc="5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6704" y="3284113"/>
            <a:ext cx="94297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কম্পাস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কম্পাস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রম্বস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4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৪৫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6704" y="4791032"/>
            <a:ext cx="93267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ত্রিকোণী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ত্রিকোণী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রম্বস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4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৪৫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87" y="4905578"/>
            <a:ext cx="1356239" cy="105072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27" y="3480673"/>
            <a:ext cx="1297799" cy="12984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506301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/>
          <p:cNvSpPr/>
          <p:nvPr/>
        </p:nvSpPr>
        <p:spPr>
          <a:xfrm>
            <a:off x="165454" y="166884"/>
            <a:ext cx="11830929" cy="6499275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1042754" y="1974868"/>
            <a:ext cx="1116257" cy="199247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339477" y="2004377"/>
            <a:ext cx="1109072" cy="19976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14789" y="1740708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5952" y="3764587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খ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55667" y="3814764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গ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37091" y="1808313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ঘ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Arc 19"/>
          <p:cNvSpPr/>
          <p:nvPr/>
        </p:nvSpPr>
        <p:spPr>
          <a:xfrm rot="19613833">
            <a:off x="1276404" y="3157567"/>
            <a:ext cx="885852" cy="917480"/>
          </a:xfrm>
          <a:prstGeom prst="arc">
            <a:avLst>
              <a:gd name="adj1" fmla="val 17185147"/>
              <a:gd name="adj2" fmla="val 4443372"/>
            </a:avLst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436409" y="3374906"/>
            <a:ext cx="5806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৪৫</a:t>
            </a:r>
            <a:endParaRPr lang="en-US" sz="2400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1069648" y="3938353"/>
            <a:ext cx="2309656" cy="103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2133253" y="2026210"/>
            <a:ext cx="2296664" cy="7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1035216" y="2016311"/>
            <a:ext cx="3376987" cy="1949402"/>
            <a:chOff x="3771472" y="2730640"/>
            <a:chExt cx="3376987" cy="1949402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3771473" y="2730640"/>
              <a:ext cx="1070418" cy="1945133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4840941" y="2756647"/>
              <a:ext cx="2263760" cy="888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 flipV="1">
              <a:off x="3771472" y="4648879"/>
              <a:ext cx="2306706" cy="14194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6074990" y="2761136"/>
              <a:ext cx="1073469" cy="1918906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Straight Connector 38"/>
          <p:cNvCxnSpPr/>
          <p:nvPr/>
        </p:nvCxnSpPr>
        <p:spPr>
          <a:xfrm>
            <a:off x="7267303" y="1930976"/>
            <a:ext cx="0" cy="229919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997580" y="1930976"/>
            <a:ext cx="0" cy="229919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8739177" y="1930976"/>
            <a:ext cx="0" cy="229919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9456409" y="1921251"/>
            <a:ext cx="0" cy="229919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Equal 60"/>
          <p:cNvSpPr/>
          <p:nvPr/>
        </p:nvSpPr>
        <p:spPr>
          <a:xfrm>
            <a:off x="7283217" y="2848199"/>
            <a:ext cx="624446" cy="36576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Equal 61"/>
          <p:cNvSpPr/>
          <p:nvPr/>
        </p:nvSpPr>
        <p:spPr>
          <a:xfrm>
            <a:off x="8085823" y="2875714"/>
            <a:ext cx="624446" cy="36576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Equal 62"/>
          <p:cNvSpPr/>
          <p:nvPr/>
        </p:nvSpPr>
        <p:spPr>
          <a:xfrm>
            <a:off x="8786412" y="2875714"/>
            <a:ext cx="624446" cy="36576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445952" y="5867659"/>
            <a:ext cx="91202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(১)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কখ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খগ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গঘ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ঘক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= 4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 w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521300" y="4648408"/>
            <a:ext cx="4168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কখগঘ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রম্বস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 w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547057" y="5225793"/>
            <a:ext cx="4168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err="1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2800" u="sng" dirty="0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2800" u="sng" dirty="0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বৈশিষ্ট্যঃ</a:t>
            </a:r>
            <a:endParaRPr lang="en-US" sz="2800" u="sng" dirty="0">
              <a:ln w="0"/>
              <a:solidFill>
                <a:srgbClr val="0070C0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2107407" y="301455"/>
            <a:ext cx="86674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36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36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b="1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রম্বসের</a:t>
            </a:r>
            <a:r>
              <a:rPr lang="en-US" sz="36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b="1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বৈশিষ্ট্যগুলো</a:t>
            </a:r>
            <a:r>
              <a:rPr lang="en-US" sz="36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36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করঃ</a:t>
            </a:r>
            <a:endParaRPr lang="en-US" sz="3600" b="1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6660098" y="1921251"/>
            <a:ext cx="3896418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716975" y="4230003"/>
            <a:ext cx="3896418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0299496" y="3333406"/>
            <a:ext cx="0" cy="78807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10293147" y="2041788"/>
            <a:ext cx="6349" cy="72561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10156902" y="2830797"/>
            <a:ext cx="849913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50" name="Arc 49"/>
          <p:cNvSpPr/>
          <p:nvPr/>
        </p:nvSpPr>
        <p:spPr>
          <a:xfrm rot="5400000">
            <a:off x="1617409" y="2682952"/>
            <a:ext cx="1238571" cy="2317594"/>
          </a:xfrm>
          <a:prstGeom prst="arc">
            <a:avLst>
              <a:gd name="adj1" fmla="val 16886675"/>
              <a:gd name="adj2" fmla="val 4941582"/>
            </a:avLst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699652" y="3952942"/>
            <a:ext cx="849913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1" name="Equal 40"/>
          <p:cNvSpPr/>
          <p:nvPr/>
        </p:nvSpPr>
        <p:spPr>
          <a:xfrm>
            <a:off x="9469943" y="2875714"/>
            <a:ext cx="624446" cy="36576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04106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4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 animBg="1"/>
      <p:bldP spid="87" grpId="0"/>
      <p:bldP spid="48" grpId="0"/>
      <p:bldP spid="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995" y="179363"/>
            <a:ext cx="11830929" cy="6499275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1042754" y="1974868"/>
            <a:ext cx="1116257" cy="199247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3339477" y="2004377"/>
            <a:ext cx="1109072" cy="19976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514789" y="1740708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5952" y="3764587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খ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5667" y="3814764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গ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37091" y="1808313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ঘ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069648" y="3938353"/>
            <a:ext cx="2309656" cy="103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2133253" y="2026210"/>
            <a:ext cx="2296664" cy="7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1057228" y="2000181"/>
            <a:ext cx="3376987" cy="1949402"/>
            <a:chOff x="3771472" y="2730640"/>
            <a:chExt cx="3376987" cy="1949402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3771473" y="2730640"/>
              <a:ext cx="1070418" cy="1945133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4840941" y="2756647"/>
              <a:ext cx="2263760" cy="888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 flipV="1">
              <a:off x="3771472" y="4648879"/>
              <a:ext cx="2306706" cy="14194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6074990" y="2761136"/>
              <a:ext cx="1073469" cy="1918906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6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60489" y="4845825"/>
            <a:ext cx="4168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কখগঘ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রম্বস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 w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60488" y="5385677"/>
            <a:ext cx="4168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err="1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2800" u="sng" dirty="0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2800" u="sng" dirty="0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বৈশিষ্ট্যঃ</a:t>
            </a:r>
            <a:endParaRPr lang="en-US" sz="2800" u="sng" dirty="0">
              <a:ln w="0"/>
              <a:solidFill>
                <a:srgbClr val="0070C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43486" y="5908467"/>
            <a:ext cx="7764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(1)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কখ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গঘ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খগ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ঘক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2107407" y="301455"/>
            <a:ext cx="86674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36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36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b="1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রম্বসের</a:t>
            </a:r>
            <a:r>
              <a:rPr lang="en-US" sz="36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b="1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বৈশিষ্ট্যগুলো</a:t>
            </a:r>
            <a:r>
              <a:rPr lang="en-US" sz="36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36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করঃ</a:t>
            </a:r>
            <a:endParaRPr lang="en-US" sz="3600" b="1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5777977" y="2356240"/>
            <a:ext cx="1970827" cy="0"/>
          </a:xfrm>
          <a:prstGeom prst="straightConnector1">
            <a:avLst/>
          </a:prstGeom>
          <a:ln>
            <a:solidFill>
              <a:srgbClr val="C00000"/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041732" y="3635797"/>
            <a:ext cx="1970827" cy="0"/>
          </a:xfrm>
          <a:prstGeom prst="straightConnector1">
            <a:avLst/>
          </a:prstGeom>
          <a:ln>
            <a:solidFill>
              <a:srgbClr val="C00000"/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9718721" y="2065218"/>
            <a:ext cx="0" cy="1688793"/>
          </a:xfrm>
          <a:prstGeom prst="straightConnector1">
            <a:avLst/>
          </a:prstGeom>
          <a:ln>
            <a:solidFill>
              <a:srgbClr val="C00000"/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9725160" y="2045342"/>
            <a:ext cx="0" cy="1688793"/>
          </a:xfrm>
          <a:prstGeom prst="straightConnector1">
            <a:avLst/>
          </a:prstGeom>
          <a:ln>
            <a:solidFill>
              <a:srgbClr val="C00000"/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rc 25"/>
          <p:cNvSpPr/>
          <p:nvPr/>
        </p:nvSpPr>
        <p:spPr>
          <a:xfrm rot="19613833">
            <a:off x="1276404" y="3157567"/>
            <a:ext cx="885852" cy="917480"/>
          </a:xfrm>
          <a:prstGeom prst="arc">
            <a:avLst>
              <a:gd name="adj1" fmla="val 17185147"/>
              <a:gd name="adj2" fmla="val 4443372"/>
            </a:avLst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436409" y="3374906"/>
            <a:ext cx="5806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৪৫</a:t>
            </a:r>
            <a:endParaRPr lang="en-US" sz="2400" dirty="0"/>
          </a:p>
        </p:txBody>
      </p:sp>
      <p:sp>
        <p:nvSpPr>
          <p:cNvPr id="34" name="Arc 33"/>
          <p:cNvSpPr/>
          <p:nvPr/>
        </p:nvSpPr>
        <p:spPr>
          <a:xfrm rot="5400000">
            <a:off x="1617409" y="2682952"/>
            <a:ext cx="1238571" cy="2317594"/>
          </a:xfrm>
          <a:prstGeom prst="arc">
            <a:avLst>
              <a:gd name="adj1" fmla="val 16886675"/>
              <a:gd name="adj2" fmla="val 4941582"/>
            </a:avLst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699652" y="3952942"/>
            <a:ext cx="849913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9517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30313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56" y="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96296E-6 L 0.30065 -0.004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26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0.06224 -0.1902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2" y="-9514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-0.06042 0.18657 " pathEditMode="relative" rAng="0" ptsTypes="AA">
                                      <p:cBhvr>
                                        <p:cTn id="22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0" y="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33333E-6 L 0.60404 -0.0048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95" y="-25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 L 0.61406 -0.0152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03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4.44444E-6 L 0.09231 -0.0016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7" y="-9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4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454" y="198468"/>
            <a:ext cx="11830929" cy="6499275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14789" y="1740708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5952" y="3764587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খ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5667" y="3814764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গ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37091" y="1808313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ঘ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042754" y="1974868"/>
            <a:ext cx="2336550" cy="2100179"/>
            <a:chOff x="1042754" y="1974868"/>
            <a:chExt cx="2336550" cy="2100179"/>
          </a:xfrm>
        </p:grpSpPr>
        <p:cxnSp>
          <p:nvCxnSpPr>
            <p:cNvPr id="3" name="Straight Connector 2"/>
            <p:cNvCxnSpPr/>
            <p:nvPr/>
          </p:nvCxnSpPr>
          <p:spPr>
            <a:xfrm flipH="1">
              <a:off x="1042754" y="1974868"/>
              <a:ext cx="1116257" cy="1992472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Arc 8"/>
            <p:cNvSpPr/>
            <p:nvPr/>
          </p:nvSpPr>
          <p:spPr>
            <a:xfrm rot="19613833">
              <a:off x="1276404" y="3157567"/>
              <a:ext cx="885852" cy="917480"/>
            </a:xfrm>
            <a:prstGeom prst="arc">
              <a:avLst>
                <a:gd name="adj1" fmla="val 17185147"/>
                <a:gd name="adj2" fmla="val 4443372"/>
              </a:avLst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436409" y="3374906"/>
              <a:ext cx="58060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৪৫</a:t>
              </a:r>
              <a:endParaRPr lang="en-US" sz="2400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069648" y="3938353"/>
              <a:ext cx="2309656" cy="103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2133253" y="2004377"/>
            <a:ext cx="2315296" cy="1997659"/>
            <a:chOff x="2133253" y="2004377"/>
            <a:chExt cx="2315296" cy="1997659"/>
          </a:xfrm>
        </p:grpSpPr>
        <p:cxnSp>
          <p:nvCxnSpPr>
            <p:cNvPr id="4" name="Straight Connector 3"/>
            <p:cNvCxnSpPr/>
            <p:nvPr/>
          </p:nvCxnSpPr>
          <p:spPr>
            <a:xfrm flipH="1">
              <a:off x="3339477" y="2004377"/>
              <a:ext cx="1109072" cy="1997659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 flipV="1">
              <a:off x="2133253" y="2026210"/>
              <a:ext cx="2296664" cy="7539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1054852" y="2015927"/>
            <a:ext cx="3376987" cy="1949402"/>
            <a:chOff x="3771472" y="2730640"/>
            <a:chExt cx="3376987" cy="1949402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3771473" y="2730640"/>
              <a:ext cx="1070418" cy="1945133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4840941" y="2756647"/>
              <a:ext cx="2263760" cy="888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 flipV="1">
              <a:off x="3771472" y="4648879"/>
              <a:ext cx="2306706" cy="14194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6074990" y="2761136"/>
              <a:ext cx="1073469" cy="1918906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6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21300" y="4741321"/>
            <a:ext cx="4168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কখগঘ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রম্বস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 w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21299" y="5203899"/>
            <a:ext cx="4168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err="1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2800" u="sng" dirty="0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2800" u="sng" dirty="0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বৈশিষ্ট্যঃ</a:t>
            </a:r>
            <a:endParaRPr lang="en-US" sz="2800" u="sng" dirty="0">
              <a:ln w="0"/>
              <a:solidFill>
                <a:srgbClr val="0070C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64701" y="5745770"/>
            <a:ext cx="72834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(1) </a:t>
            </a:r>
            <a:r>
              <a:rPr lang="en-US" sz="2800" b="1" i="1" dirty="0">
                <a:latin typeface="Times New Roman"/>
                <a:cs typeface="Times New Roman"/>
              </a:rPr>
              <a:t>˪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কখগ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 =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i="1" dirty="0" smtClean="0">
                <a:latin typeface="Times New Roman"/>
                <a:cs typeface="Times New Roman"/>
              </a:rPr>
              <a:t>˪</a:t>
            </a:r>
            <a:r>
              <a:rPr lang="en-US" sz="2800" dirty="0" err="1" smtClean="0">
                <a:ln w="0"/>
              </a:rPr>
              <a:t>গ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ঘক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৪৫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।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2107407" y="301455"/>
            <a:ext cx="86674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36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36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b="1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রম্বসের</a:t>
            </a:r>
            <a:r>
              <a:rPr lang="en-US" sz="36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b="1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বৈশিষ্ট্যগুলো</a:t>
            </a:r>
            <a:r>
              <a:rPr lang="en-US" sz="36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36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করঃ</a:t>
            </a:r>
            <a:endParaRPr lang="en-US" sz="3600" b="1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8843765" y="2079372"/>
            <a:ext cx="2336550" cy="1992472"/>
            <a:chOff x="8476366" y="2706807"/>
            <a:chExt cx="2336550" cy="1992472"/>
          </a:xfrm>
        </p:grpSpPr>
        <p:cxnSp>
          <p:nvCxnSpPr>
            <p:cNvPr id="45" name="Straight Connector 44"/>
            <p:cNvCxnSpPr/>
            <p:nvPr/>
          </p:nvCxnSpPr>
          <p:spPr>
            <a:xfrm flipH="1">
              <a:off x="8476366" y="2706807"/>
              <a:ext cx="1116257" cy="1992472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8503260" y="4670292"/>
              <a:ext cx="2309656" cy="103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Arc 32"/>
          <p:cNvSpPr/>
          <p:nvPr/>
        </p:nvSpPr>
        <p:spPr>
          <a:xfrm rot="19613833">
            <a:off x="1285111" y="3153211"/>
            <a:ext cx="885852" cy="917480"/>
          </a:xfrm>
          <a:prstGeom prst="arc">
            <a:avLst>
              <a:gd name="adj1" fmla="val 17185147"/>
              <a:gd name="adj2" fmla="val 4443372"/>
            </a:avLst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445116" y="3370550"/>
            <a:ext cx="5806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৪৫</a:t>
            </a:r>
            <a:endParaRPr lang="en-US" sz="2400" dirty="0"/>
          </a:p>
        </p:txBody>
      </p:sp>
      <p:sp>
        <p:nvSpPr>
          <p:cNvPr id="35" name="Arc 34"/>
          <p:cNvSpPr/>
          <p:nvPr/>
        </p:nvSpPr>
        <p:spPr>
          <a:xfrm rot="5400000">
            <a:off x="1617409" y="2682952"/>
            <a:ext cx="1238571" cy="2317594"/>
          </a:xfrm>
          <a:prstGeom prst="arc">
            <a:avLst>
              <a:gd name="adj1" fmla="val 16886675"/>
              <a:gd name="adj2" fmla="val 4941582"/>
            </a:avLst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699652" y="3952942"/>
            <a:ext cx="849913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30311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0.39115 0.014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57" y="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-0.25 3.7037E-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454" y="172342"/>
            <a:ext cx="11830929" cy="6499275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92472" y="288290"/>
            <a:ext cx="50974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36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36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b="1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রম্বসের</a:t>
            </a:r>
            <a:r>
              <a:rPr lang="en-US" sz="36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b="1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endParaRPr lang="en-US" sz="3600" b="1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1267" y="4596534"/>
            <a:ext cx="91202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(১)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কখ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খগ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গঘ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ঘক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= 4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 w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2708" y="4021323"/>
            <a:ext cx="4168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err="1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2800" u="sng" dirty="0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2800" u="sng" dirty="0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বৈশিষ্ট্যঃ</a:t>
            </a:r>
            <a:endParaRPr lang="en-US" sz="2800" u="sng" dirty="0">
              <a:ln w="0"/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701" y="5119754"/>
            <a:ext cx="7764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(2)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কখ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গঘ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খগ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ঘক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464701" y="5641266"/>
            <a:ext cx="72834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(3) </a:t>
            </a:r>
            <a:r>
              <a:rPr lang="en-US" sz="2800" b="1" i="1" dirty="0">
                <a:latin typeface="Times New Roman"/>
                <a:cs typeface="Times New Roman"/>
              </a:rPr>
              <a:t>˪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কখগ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 =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i="1" dirty="0" smtClean="0">
                <a:latin typeface="Times New Roman"/>
                <a:cs typeface="Times New Roman"/>
              </a:rPr>
              <a:t>˪</a:t>
            </a:r>
            <a:r>
              <a:rPr lang="en-US" sz="2800" dirty="0" err="1" smtClean="0">
                <a:ln w="0"/>
              </a:rPr>
              <a:t>গ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ঘক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৪৫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।</a:t>
            </a:r>
            <a:endParaRPr lang="en-US" sz="2800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3877399" y="1347847"/>
            <a:ext cx="1116257" cy="199247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095748" y="1377362"/>
            <a:ext cx="1109072" cy="19976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205743" y="1152877"/>
            <a:ext cx="418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92472" y="3154318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খ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37803" y="316337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গ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32547" y="1181300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ঘ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852039" y="3311335"/>
            <a:ext cx="2309656" cy="103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4928712" y="1386130"/>
            <a:ext cx="2296664" cy="7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521234" y="3338984"/>
            <a:ext cx="849913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9" name="Arc 18"/>
          <p:cNvSpPr/>
          <p:nvPr/>
        </p:nvSpPr>
        <p:spPr>
          <a:xfrm rot="5400000">
            <a:off x="4386742" y="2082060"/>
            <a:ext cx="1238571" cy="2317594"/>
          </a:xfrm>
          <a:prstGeom prst="arc">
            <a:avLst>
              <a:gd name="adj1" fmla="val 16886675"/>
              <a:gd name="adj2" fmla="val 4941582"/>
            </a:avLst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 rot="19613833">
            <a:off x="4041378" y="2539251"/>
            <a:ext cx="885852" cy="917480"/>
          </a:xfrm>
          <a:prstGeom prst="arc">
            <a:avLst>
              <a:gd name="adj1" fmla="val 17185147"/>
              <a:gd name="adj2" fmla="val 4443372"/>
            </a:avLst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201383" y="2795779"/>
            <a:ext cx="5806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৪৫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9811607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04829" y="279123"/>
            <a:ext cx="1977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উপস্থাপনায়ঃ</a:t>
            </a:r>
            <a:endParaRPr lang="en-US" sz="36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8731" y="1207862"/>
            <a:ext cx="3960298" cy="341632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 পঞ্চম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দশম</a:t>
            </a:r>
            <a:endParaRPr lang="bn-IN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বিষয়ঃ  প্রাথমিক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endParaRPr lang="bn-IN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পাঠঃ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জ্যামিতি</a:t>
            </a:r>
            <a:endParaRPr lang="bn-IN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রম্বস</a:t>
            </a:r>
            <a:endParaRPr lang="bn-IN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4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০ মিনিট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837" y="39652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r>
              <a:rPr lang="en-US" sz="36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endParaRPr lang="en-US" sz="36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229561" y="1243149"/>
            <a:ext cx="942652" cy="3272501"/>
            <a:chOff x="4453280" y="1835526"/>
            <a:chExt cx="2085975" cy="4285397"/>
          </a:xfrm>
        </p:grpSpPr>
        <p:grpSp>
          <p:nvGrpSpPr>
            <p:cNvPr id="10" name="Group 9"/>
            <p:cNvGrpSpPr/>
            <p:nvPr/>
          </p:nvGrpSpPr>
          <p:grpSpPr>
            <a:xfrm>
              <a:off x="5393071" y="1835526"/>
              <a:ext cx="225158" cy="4285397"/>
              <a:chOff x="4401404" y="805218"/>
              <a:chExt cx="225158" cy="4285397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>
                <a:off x="4504601" y="805218"/>
                <a:ext cx="8530" cy="428539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flipH="1">
                <a:off x="4616327" y="1435017"/>
                <a:ext cx="10235" cy="319195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flipH="1">
                <a:off x="4401404" y="1422134"/>
                <a:ext cx="1" cy="319195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3280" y="3204053"/>
              <a:ext cx="2085975" cy="1714500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1685109" y="2057736"/>
            <a:ext cx="3619862" cy="2800767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চায়না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আক্তার</a:t>
            </a:r>
            <a:endParaRPr lang="bn-IN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শি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ক্ষক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ঈশ্বরদী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প্র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াঃ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বিদ্যালয়</a:t>
            </a:r>
          </a:p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ভাঙ্গা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ফরিদপুর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endParaRPr lang="bn-IN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Screenshot_20191116-10584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39394" y="391884"/>
            <a:ext cx="2023156" cy="1645921"/>
          </a:xfrm>
          <a:prstGeom prst="star12">
            <a:avLst/>
          </a:prstGeom>
          <a:ln w="76200">
            <a:solidFill>
              <a:srgbClr val="FF00FF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95688321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8517" y="153236"/>
            <a:ext cx="11830929" cy="6499275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955702" y="1250948"/>
            <a:ext cx="3902298" cy="1309371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302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b="1" spc="5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Parallelogram 6"/>
          <p:cNvSpPr/>
          <p:nvPr/>
        </p:nvSpPr>
        <p:spPr>
          <a:xfrm>
            <a:off x="2243632" y="3122023"/>
            <a:ext cx="4248608" cy="2926493"/>
          </a:xfrm>
          <a:prstGeom prst="parallelogram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3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756263" y="3894387"/>
            <a:ext cx="4543850" cy="159201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রম্বসের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 </a:t>
            </a:r>
            <a:r>
              <a:rPr lang="en-US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71712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5454" y="153236"/>
            <a:ext cx="11830929" cy="6499275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346" y="1349848"/>
            <a:ext cx="3731299" cy="4958186"/>
          </a:xfrm>
          <a:prstGeom prst="rect">
            <a:avLst/>
          </a:prstGeom>
          <a:ln>
            <a:solidFill>
              <a:srgbClr val="C0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8"/>
          <p:cNvSpPr txBox="1"/>
          <p:nvPr/>
        </p:nvSpPr>
        <p:spPr>
          <a:xfrm>
            <a:off x="3512563" y="316082"/>
            <a:ext cx="4086467" cy="857670"/>
          </a:xfrm>
          <a:prstGeom prst="rect">
            <a:avLst/>
          </a:prstGeom>
          <a:noFill/>
        </p:spPr>
        <p:txBody>
          <a:bodyPr wrap="square" numCol="1" rtlCol="0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সংযুক্তি</a:t>
            </a:r>
            <a:r>
              <a:rPr lang="bn-BD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8050" y="3429000"/>
            <a:ext cx="2378889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১0৬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নং পৃষ্ঠা খোল এবং মনোযোগ সহকারে পড়।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514" y="1349848"/>
            <a:ext cx="3731299" cy="4958186"/>
          </a:xfrm>
          <a:prstGeom prst="rect">
            <a:avLst/>
          </a:prstGeom>
          <a:ln>
            <a:solidFill>
              <a:srgbClr val="C0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38565815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38623" y="1322874"/>
            <a:ext cx="489206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বোর্ডে এসে উত্তর লিখঃ</a:t>
            </a:r>
            <a:endParaRPr lang="en-US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66565" y="3811471"/>
            <a:ext cx="742324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(২)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রম্বসের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সবগুলো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রূপ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36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08972" y="2535666"/>
            <a:ext cx="2590800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81892" y="2522602"/>
            <a:ext cx="2353367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</a:t>
            </a:r>
            <a:endParaRPr lang="en-US" sz="2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01251" y="3260654"/>
            <a:ext cx="2611582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70182" y="3195340"/>
            <a:ext cx="2369580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চারটি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22035" y="5222260"/>
            <a:ext cx="2588447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77421" y="4414285"/>
            <a:ext cx="2432538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36025" y="4461045"/>
            <a:ext cx="2611494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সমান</a:t>
            </a:r>
            <a:endParaRPr lang="en-US" sz="2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20701" y="5124341"/>
            <a:ext cx="2415005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অসমান</a:t>
            </a:r>
            <a:endParaRPr lang="en-US" sz="2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86862" y="453657"/>
            <a:ext cx="3530900" cy="1275152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-1094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136887" y="1912005"/>
            <a:ext cx="8082644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200" dirty="0">
                <a:ln w="50800"/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 smtClean="0">
                <a:ln w="50800"/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n w="50800"/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3200" dirty="0" smtClean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50800"/>
                <a:latin typeface="NikoshBAN" pitchFamily="2" charset="0"/>
                <a:cs typeface="NikoshBAN" pitchFamily="2" charset="0"/>
              </a:rPr>
              <a:t>রম্বসে</a:t>
            </a:r>
            <a:r>
              <a:rPr lang="en-US" sz="3200" dirty="0" smtClean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50800"/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 smtClean="0">
                <a:ln w="50800"/>
                <a:latin typeface="NikoshBAN" pitchFamily="2" charset="0"/>
                <a:cs typeface="NikoshBAN" pitchFamily="2" charset="0"/>
              </a:rPr>
              <a:t> ৪৫</a:t>
            </a:r>
            <a:r>
              <a:rPr lang="en-US" sz="3200" dirty="0" smtClean="0">
                <a:ln w="50800"/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</a:t>
            </a:r>
            <a:r>
              <a:rPr lang="en-US" sz="3200" dirty="0" smtClean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50800"/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200" dirty="0" smtClean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50800"/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3200" dirty="0" smtClean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50800"/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 smtClean="0">
                <a:ln w="50800"/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n w="5080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984575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5454" y="201175"/>
            <a:ext cx="11830929" cy="6499275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55702" y="1250948"/>
            <a:ext cx="3715554" cy="1128279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302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6481" y="3124071"/>
            <a:ext cx="10768205" cy="21402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রম্বস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অঙ্কন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দৈর্ঘ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4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৪৫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847418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6555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5454" y="172807"/>
            <a:ext cx="11830929" cy="6499275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94788" y="3422445"/>
            <a:ext cx="78575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পারগ শিশুদের সহযোগিতায় দুর্বল শিক্ষার্থীদের পাঠ বুঝতে সাহায্য করব। প্রয়োজনে নিজে সহযোগিতা করব।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42593" y="1115314"/>
            <a:ext cx="400141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নিরাময়মূলক</a:t>
            </a:r>
            <a:r>
              <a:rPr lang="en-US" sz="54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ব্যবস্থা</a:t>
            </a:r>
            <a:endParaRPr lang="en-US" sz="5400" b="1" dirty="0">
              <a:ln/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8567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8517" y="179362"/>
            <a:ext cx="11830929" cy="6499275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926" y="844107"/>
            <a:ext cx="2756624" cy="2756037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6" name="Rectangle 5"/>
          <p:cNvSpPr/>
          <p:nvPr/>
        </p:nvSpPr>
        <p:spPr>
          <a:xfrm>
            <a:off x="2498312" y="1188618"/>
            <a:ext cx="400141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54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পরিকল্পিত কাজ</a:t>
            </a:r>
            <a:endParaRPr lang="en-US" sz="5400" b="1" dirty="0">
              <a:ln/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3842" y="3158604"/>
            <a:ext cx="10840278" cy="22695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রম্বস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অঙ্কন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৩.৫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৬০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40741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5" name="TextBox 31"/>
          <p:cNvSpPr txBox="1"/>
          <p:nvPr/>
        </p:nvSpPr>
        <p:spPr>
          <a:xfrm>
            <a:off x="3572707" y="596926"/>
            <a:ext cx="52578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 ভালো থেকো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...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04402" y="2844286"/>
            <a:ext cx="3142444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96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7" descr="10696318_820905127929894_3229634289483356514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5018" y="1489166"/>
            <a:ext cx="4528457" cy="3968931"/>
          </a:xfrm>
          <a:prstGeom prst="ellipse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04432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5454" y="179362"/>
            <a:ext cx="11830929" cy="6499275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0957" y="306646"/>
            <a:ext cx="3619866" cy="92333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 ফল</a:t>
            </a:r>
            <a:r>
              <a:rPr lang="en-US" sz="54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sz="54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0652" y="1192997"/>
            <a:ext cx="3932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36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147" y="4942435"/>
            <a:ext cx="2459136" cy="15356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3560532" y="2161303"/>
            <a:ext cx="5154321" cy="9815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29.2.1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রম্বস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আঁকতে</a:t>
            </a:r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92322" y="3361824"/>
            <a:ext cx="5433177" cy="96337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রম্বস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অঙ্কন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4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৪৫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Parallelogram 14"/>
          <p:cNvSpPr/>
          <p:nvPr/>
        </p:nvSpPr>
        <p:spPr>
          <a:xfrm>
            <a:off x="2343955" y="734096"/>
            <a:ext cx="7247778" cy="5258954"/>
          </a:xfrm>
          <a:prstGeom prst="parallelogram">
            <a:avLst/>
          </a:prstGeom>
          <a:noFill/>
          <a:ln w="57150">
            <a:solidFill>
              <a:srgbClr val="00B0F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52294" y="4556066"/>
            <a:ext cx="5112912" cy="11067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29.2.২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রম্বসের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09864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52573" y="172660"/>
            <a:ext cx="11830929" cy="6499275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7" name="Parallelogram 16"/>
          <p:cNvSpPr/>
          <p:nvPr/>
        </p:nvSpPr>
        <p:spPr>
          <a:xfrm>
            <a:off x="1409322" y="2356832"/>
            <a:ext cx="3355866" cy="2610472"/>
          </a:xfrm>
          <a:prstGeom prst="parallelogram">
            <a:avLst/>
          </a:prstGeom>
          <a:noFill/>
          <a:ln w="38100">
            <a:solidFill>
              <a:srgbClr val="FF0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arallelogram 18"/>
          <p:cNvSpPr/>
          <p:nvPr/>
        </p:nvSpPr>
        <p:spPr>
          <a:xfrm rot="4486659">
            <a:off x="6614702" y="2367100"/>
            <a:ext cx="3462555" cy="2692447"/>
          </a:xfrm>
          <a:prstGeom prst="parallelogram">
            <a:avLst/>
          </a:prstGeom>
          <a:noFill/>
          <a:ln w="57150">
            <a:solidFill>
              <a:srgbClr val="00B05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921400" y="5607987"/>
            <a:ext cx="3991428" cy="526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চতুর্ভুজ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32397" y="5607469"/>
            <a:ext cx="1697043" cy="526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রম্বস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1836480" y="601365"/>
            <a:ext cx="6682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4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43414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/>
      <p:bldP spid="20" grpId="1"/>
      <p:bldP spid="21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2772" y="175727"/>
            <a:ext cx="11830929" cy="6499275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1"/>
          <p:cNvSpPr txBox="1"/>
          <p:nvPr/>
        </p:nvSpPr>
        <p:spPr>
          <a:xfrm>
            <a:off x="1836480" y="601365"/>
            <a:ext cx="66821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3259" y="2265234"/>
            <a:ext cx="5563537" cy="526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রম্বস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অঙ্কন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6481" y="3124071"/>
            <a:ext cx="5433177" cy="96337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রম্বস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অঙ্কন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দৈর্ঘ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4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৪৫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Data 3"/>
          <p:cNvSpPr/>
          <p:nvPr/>
        </p:nvSpPr>
        <p:spPr>
          <a:xfrm>
            <a:off x="7098646" y="2472415"/>
            <a:ext cx="3322749" cy="2266682"/>
          </a:xfrm>
          <a:prstGeom prst="flowChartInputOutpu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rgbClr val="00B0F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00622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5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9545" y="172544"/>
            <a:ext cx="11830929" cy="6499275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538" r="26293" b="21381"/>
          <a:stretch/>
        </p:blipFill>
        <p:spPr>
          <a:xfrm rot="18789759">
            <a:off x="2054543" y="2643636"/>
            <a:ext cx="5346285" cy="2568763"/>
          </a:xfrm>
          <a:prstGeom prst="rect">
            <a:avLst/>
          </a:prstGeom>
          <a:noFill/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203" y="3104062"/>
            <a:ext cx="3476107" cy="185422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6" name="Rectangle 5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53014" y="4747307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গ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31577" y="3114050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ঘ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Arc 10"/>
          <p:cNvSpPr/>
          <p:nvPr/>
        </p:nvSpPr>
        <p:spPr>
          <a:xfrm>
            <a:off x="5416770" y="3002391"/>
            <a:ext cx="1890147" cy="2353333"/>
          </a:xfrm>
          <a:prstGeom prst="arc">
            <a:avLst>
              <a:gd name="adj1" fmla="val 16120085"/>
              <a:gd name="adj2" fmla="val 2060951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rot="3060543">
            <a:off x="5412988" y="2548692"/>
            <a:ext cx="1585081" cy="1560489"/>
          </a:xfrm>
          <a:prstGeom prst="arc">
            <a:avLst>
              <a:gd name="adj1" fmla="val 16200000"/>
              <a:gd name="adj2" fmla="val 78632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 rot="5400000">
            <a:off x="3732816" y="3679242"/>
            <a:ext cx="1238571" cy="2317594"/>
          </a:xfrm>
          <a:prstGeom prst="arc">
            <a:avLst>
              <a:gd name="adj1" fmla="val 16886675"/>
              <a:gd name="adj2" fmla="val 4944734"/>
            </a:avLst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852707" y="4919506"/>
            <a:ext cx="8499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8" name="Arc 17"/>
          <p:cNvSpPr/>
          <p:nvPr/>
        </p:nvSpPr>
        <p:spPr>
          <a:xfrm rot="13730110">
            <a:off x="3381807" y="3001447"/>
            <a:ext cx="1237471" cy="2252973"/>
          </a:xfrm>
          <a:prstGeom prst="arc">
            <a:avLst>
              <a:gd name="adj1" fmla="val 16393142"/>
              <a:gd name="adj2" fmla="val 4702882"/>
            </a:avLst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/>
          <p:cNvSpPr/>
          <p:nvPr/>
        </p:nvSpPr>
        <p:spPr>
          <a:xfrm rot="19613833">
            <a:off x="3757619" y="4050949"/>
            <a:ext cx="885852" cy="917480"/>
          </a:xfrm>
          <a:prstGeom prst="arc">
            <a:avLst>
              <a:gd name="adj1" fmla="val 17185147"/>
              <a:gd name="adj2" fmla="val 4443372"/>
            </a:avLst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793915" y="4241431"/>
            <a:ext cx="7104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৪৫</a:t>
            </a:r>
            <a:endParaRPr lang="en-US" sz="3200" dirty="0"/>
          </a:p>
        </p:txBody>
      </p:sp>
      <p:sp>
        <p:nvSpPr>
          <p:cNvPr id="21" name="Rectangle 20"/>
          <p:cNvSpPr/>
          <p:nvPr/>
        </p:nvSpPr>
        <p:spPr>
          <a:xfrm rot="18887562">
            <a:off x="3269178" y="3759426"/>
            <a:ext cx="8499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48346" y="229156"/>
            <a:ext cx="7974317" cy="83371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এসো,আমরা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রম্বস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আঁকি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3167389" y="3291686"/>
            <a:ext cx="1629360" cy="163039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5437216" y="3313835"/>
            <a:ext cx="1557879" cy="162949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086362" y="2973037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3194281" y="4893090"/>
            <a:ext cx="2309656" cy="103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 flipV="1">
            <a:off x="4727685" y="3318953"/>
            <a:ext cx="2296664" cy="7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538" r="26293" b="21381"/>
          <a:stretch/>
        </p:blipFill>
        <p:spPr>
          <a:xfrm>
            <a:off x="2319070" y="741900"/>
            <a:ext cx="5343630" cy="256876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667000" y="4853589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খ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4402331" y="3572567"/>
            <a:ext cx="104689" cy="12179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58804" y="5834872"/>
            <a:ext cx="110470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কখগঘ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রম্বস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ইহার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কখ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= ৪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>
                <a:latin typeface="Times New Roman"/>
                <a:cs typeface="Times New Roman"/>
              </a:rPr>
              <a:t>˪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কখগ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 =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৪৫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।</a:t>
            </a:r>
            <a:endParaRPr lang="en-US" sz="2800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808" y="1010799"/>
            <a:ext cx="2672361" cy="2672361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</p:spTree>
    <p:extLst>
      <p:ext uri="{BB962C8B-B14F-4D97-AF65-F5344CB8AC3E}">
        <p14:creationId xmlns="" xmlns:p14="http://schemas.microsoft.com/office/powerpoint/2010/main" val="13783010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4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  <p:bldP spid="16" grpId="0" animBg="1"/>
      <p:bldP spid="17" grpId="0"/>
      <p:bldP spid="18" grpId="0" animBg="1"/>
      <p:bldP spid="19" grpId="0" animBg="1"/>
      <p:bldP spid="20" grpId="0"/>
      <p:bldP spid="21" grpId="0"/>
      <p:bldP spid="23" grpId="0"/>
      <p:bldP spid="33" grpId="0"/>
      <p:bldP spid="8" grpId="0"/>
      <p:bldP spid="29" grpId="0" animBg="1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5454" y="179362"/>
            <a:ext cx="11830929" cy="6499275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83" y="314578"/>
            <a:ext cx="3395479" cy="339547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666" y="3710058"/>
            <a:ext cx="9753600" cy="150495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cxnSp>
        <p:nvCxnSpPr>
          <p:cNvPr id="18" name="Straight Connector 17"/>
          <p:cNvCxnSpPr/>
          <p:nvPr/>
        </p:nvCxnSpPr>
        <p:spPr>
          <a:xfrm>
            <a:off x="1792209" y="3710058"/>
            <a:ext cx="3563257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260685" y="5504045"/>
            <a:ext cx="72683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স্কেলের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4443211" y="314578"/>
            <a:ext cx="7302323" cy="83371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ত্রিকোণীসেট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রম্বস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আঁকি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8649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 L 0.28932 0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5454" y="179362"/>
            <a:ext cx="11830929" cy="6499275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65" y="2247389"/>
            <a:ext cx="5580953" cy="301904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cxnSp>
        <p:nvCxnSpPr>
          <p:cNvPr id="17" name="Straight Connector 16"/>
          <p:cNvCxnSpPr/>
          <p:nvPr/>
        </p:nvCxnSpPr>
        <p:spPr>
          <a:xfrm>
            <a:off x="2989943" y="5126739"/>
            <a:ext cx="3563257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506" y="734330"/>
            <a:ext cx="2468732" cy="2468732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19" name="Oval 18"/>
          <p:cNvSpPr/>
          <p:nvPr/>
        </p:nvSpPr>
        <p:spPr>
          <a:xfrm>
            <a:off x="4925712" y="3037672"/>
            <a:ext cx="137160" cy="13716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89942" y="5579523"/>
            <a:ext cx="53960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চাঁদা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৪৫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17602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5454" y="179362"/>
            <a:ext cx="11830929" cy="6499275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989943" y="5126739"/>
            <a:ext cx="3563257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4925219" y="2916136"/>
            <a:ext cx="137160" cy="13716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7971985">
            <a:off x="-2918807" y="4387142"/>
            <a:ext cx="9753600" cy="150495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1668">
            <a:off x="1220885" y="1739828"/>
            <a:ext cx="3395479" cy="339547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cxnSp>
        <p:nvCxnSpPr>
          <p:cNvPr id="11" name="Straight Connector 10"/>
          <p:cNvCxnSpPr/>
          <p:nvPr/>
        </p:nvCxnSpPr>
        <p:spPr>
          <a:xfrm flipV="1">
            <a:off x="2989767" y="2498501"/>
            <a:ext cx="2453415" cy="2615361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071767" y="5579523"/>
            <a:ext cx="24160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৪৫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92553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59259E-6 L 0.19336 -0.3754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61" y="-1877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2661</TotalTime>
  <Words>684</Words>
  <Application>Microsoft Office PowerPoint</Application>
  <PresentationFormat>Custom</PresentationFormat>
  <Paragraphs>131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</cp:lastModifiedBy>
  <cp:revision>307</cp:revision>
  <dcterms:created xsi:type="dcterms:W3CDTF">2017-08-11T17:41:31Z</dcterms:created>
  <dcterms:modified xsi:type="dcterms:W3CDTF">2020-05-01T15:43:57Z</dcterms:modified>
</cp:coreProperties>
</file>