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4" r:id="rId5"/>
    <p:sldId id="260" r:id="rId6"/>
    <p:sldId id="272" r:id="rId7"/>
    <p:sldId id="266" r:id="rId8"/>
    <p:sldId id="271" r:id="rId9"/>
    <p:sldId id="270" r:id="rId10"/>
    <p:sldId id="261" r:id="rId11"/>
    <p:sldId id="265" r:id="rId12"/>
    <p:sldId id="258" r:id="rId13"/>
    <p:sldId id="275" r:id="rId14"/>
    <p:sldId id="274" r:id="rId15"/>
    <p:sldId id="273" r:id="rId16"/>
    <p:sldId id="262" r:id="rId17"/>
    <p:sldId id="268" r:id="rId18"/>
    <p:sldId id="269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EEBEA-9249-4A53-AD88-7C7D64168D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148018-7288-4AB0-887C-4674871A7D7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72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40BF87A9-DBEF-4ABB-B8DD-7F994CA638F2}" type="parTrans" cxnId="{2E5B8707-B4EA-4E63-8AF1-2D30FBA8B217}">
      <dgm:prSet/>
      <dgm:spPr/>
      <dgm:t>
        <a:bodyPr/>
        <a:lstStyle/>
        <a:p>
          <a:endParaRPr lang="en-US"/>
        </a:p>
      </dgm:t>
    </dgm:pt>
    <dgm:pt modelId="{3AE6751A-33E9-47E6-8B7F-855892B9BD51}" type="sibTrans" cxnId="{2E5B8707-B4EA-4E63-8AF1-2D30FBA8B217}">
      <dgm:prSet/>
      <dgm:spPr/>
      <dgm:t>
        <a:bodyPr/>
        <a:lstStyle/>
        <a:p>
          <a:endParaRPr lang="en-US"/>
        </a:p>
      </dgm:t>
    </dgm:pt>
    <dgm:pt modelId="{D2A4B3CA-78AB-4661-A292-2B28D057223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0" dirty="0" err="1" smtClean="0">
              <a:latin typeface="NikoshBAN" pitchFamily="2" charset="0"/>
              <a:cs typeface="NikoshBAN" pitchFamily="2" charset="0"/>
            </a:rPr>
            <a:t>রৈখিক</a:t>
          </a:r>
          <a:r>
            <a:rPr lang="en-US" sz="6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A12CD8E4-A8AA-4E62-B4CD-A601DFACD7D9}" type="parTrans" cxnId="{88004BB0-4ED8-423C-AE16-2217EC76A726}">
      <dgm:prSet/>
      <dgm:spPr/>
      <dgm:t>
        <a:bodyPr/>
        <a:lstStyle/>
        <a:p>
          <a:endParaRPr lang="en-US"/>
        </a:p>
      </dgm:t>
    </dgm:pt>
    <dgm:pt modelId="{6EB0C33D-D915-4EEE-9DA6-75DCC3CBFCAE}" type="sibTrans" cxnId="{88004BB0-4ED8-423C-AE16-2217EC76A726}">
      <dgm:prSet/>
      <dgm:spPr/>
      <dgm:t>
        <a:bodyPr/>
        <a:lstStyle/>
        <a:p>
          <a:endParaRPr lang="en-US"/>
        </a:p>
      </dgm:t>
    </dgm:pt>
    <dgm:pt modelId="{270E2A6D-918C-45E6-8B00-97AE3B29F8C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0" dirty="0" err="1" smtClean="0">
              <a:latin typeface="NikoshBAN" pitchFamily="2" charset="0"/>
              <a:cs typeface="NikoshBAN" pitchFamily="2" charset="0"/>
            </a:rPr>
            <a:t>ঘূর্ণন</a:t>
          </a:r>
          <a:r>
            <a:rPr lang="en-US" sz="6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EEDD92D8-5FD6-499C-874D-F7E8E510EAC5}" type="parTrans" cxnId="{47976B2D-72F8-49B6-9012-C4C99925FFE2}">
      <dgm:prSet/>
      <dgm:spPr/>
      <dgm:t>
        <a:bodyPr/>
        <a:lstStyle/>
        <a:p>
          <a:endParaRPr lang="en-US"/>
        </a:p>
      </dgm:t>
    </dgm:pt>
    <dgm:pt modelId="{CD8E0126-DAB9-4F9F-A1CB-40F667A5E4D5}" type="sibTrans" cxnId="{47976B2D-72F8-49B6-9012-C4C99925FFE2}">
      <dgm:prSet/>
      <dgm:spPr/>
      <dgm:t>
        <a:bodyPr/>
        <a:lstStyle/>
        <a:p>
          <a:endParaRPr lang="en-US"/>
        </a:p>
      </dgm:t>
    </dgm:pt>
    <dgm:pt modelId="{3DA449BE-4B74-47BE-B002-AEA947618A5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0" dirty="0" err="1" smtClean="0">
              <a:latin typeface="NikoshBAN" pitchFamily="2" charset="0"/>
              <a:cs typeface="NikoshBAN" pitchFamily="2" charset="0"/>
            </a:rPr>
            <a:t>চলন</a:t>
          </a:r>
          <a:r>
            <a:rPr lang="en-US" sz="6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5F3A3F61-90F2-42DC-BBB6-97A3B55259A3}" type="parTrans" cxnId="{0441F0C1-E43D-437E-B2B1-65EC611482A1}">
      <dgm:prSet/>
      <dgm:spPr/>
      <dgm:t>
        <a:bodyPr/>
        <a:lstStyle/>
        <a:p>
          <a:endParaRPr lang="en-US"/>
        </a:p>
      </dgm:t>
    </dgm:pt>
    <dgm:pt modelId="{B5EC7F81-BEE7-4BA8-9C8B-6B6CC41AB5DF}" type="sibTrans" cxnId="{0441F0C1-E43D-437E-B2B1-65EC611482A1}">
      <dgm:prSet/>
      <dgm:spPr/>
      <dgm:t>
        <a:bodyPr/>
        <a:lstStyle/>
        <a:p>
          <a:endParaRPr lang="en-US"/>
        </a:p>
      </dgm:t>
    </dgm:pt>
    <dgm:pt modelId="{AB07A642-ADA6-4622-957C-18FF96B0286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0" dirty="0" err="1" smtClean="0">
              <a:latin typeface="NikoshBAN" pitchFamily="2" charset="0"/>
              <a:cs typeface="NikoshBAN" pitchFamily="2" charset="0"/>
            </a:rPr>
            <a:t>পর্যায়বৃত্ত</a:t>
          </a:r>
          <a:r>
            <a:rPr lang="en-US" sz="6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FBF151CA-3EC4-433B-9BA3-EE157680D377}" type="parTrans" cxnId="{E522F76A-9B8B-41B7-93DE-069BC665F325}">
      <dgm:prSet/>
      <dgm:spPr/>
      <dgm:t>
        <a:bodyPr/>
        <a:lstStyle/>
        <a:p>
          <a:endParaRPr lang="en-US"/>
        </a:p>
      </dgm:t>
    </dgm:pt>
    <dgm:pt modelId="{00B1CD29-E73E-494C-8E73-2752A271FD34}" type="sibTrans" cxnId="{E522F76A-9B8B-41B7-93DE-069BC665F325}">
      <dgm:prSet/>
      <dgm:spPr/>
      <dgm:t>
        <a:bodyPr/>
        <a:lstStyle/>
        <a:p>
          <a:endParaRPr lang="en-US"/>
        </a:p>
      </dgm:t>
    </dgm:pt>
    <dgm:pt modelId="{C47BE842-BBE7-44D9-8261-05EA2F709508}" type="pres">
      <dgm:prSet presAssocID="{D2DEEBEA-9249-4A53-AD88-7C7D64168D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DED48B-EC71-40BA-B617-22F8A7362968}" type="pres">
      <dgm:prSet presAssocID="{EE148018-7288-4AB0-887C-4674871A7D74}" presName="root1" presStyleCnt="0"/>
      <dgm:spPr/>
    </dgm:pt>
    <dgm:pt modelId="{ECAD3D0F-D73D-440C-906B-1598C6B3BE90}" type="pres">
      <dgm:prSet presAssocID="{EE148018-7288-4AB0-887C-4674871A7D74}" presName="LevelOneTextNode" presStyleLbl="node0" presStyleIdx="0" presStyleCnt="1" custScaleY="637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AAB6C-BC2C-4E7C-ABED-D72BDEE8FE8A}" type="pres">
      <dgm:prSet presAssocID="{EE148018-7288-4AB0-887C-4674871A7D74}" presName="level2hierChild" presStyleCnt="0"/>
      <dgm:spPr/>
    </dgm:pt>
    <dgm:pt modelId="{EC496D79-E295-4095-88C4-4B7CE5005224}" type="pres">
      <dgm:prSet presAssocID="{A12CD8E4-A8AA-4E62-B4CD-A601DFACD7D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5F634EF6-7A8A-43C2-A796-C4EEA4645FA6}" type="pres">
      <dgm:prSet presAssocID="{A12CD8E4-A8AA-4E62-B4CD-A601DFACD7D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4D21D40-F8CB-45AC-B22A-B4A8634516E8}" type="pres">
      <dgm:prSet presAssocID="{D2A4B3CA-78AB-4661-A292-2B28D0572237}" presName="root2" presStyleCnt="0"/>
      <dgm:spPr/>
    </dgm:pt>
    <dgm:pt modelId="{E1B56E87-D8F8-4AE9-B554-732564A3C743}" type="pres">
      <dgm:prSet presAssocID="{D2A4B3CA-78AB-4661-A292-2B28D057223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A47B5-6D05-4C72-AC40-302DC2937746}" type="pres">
      <dgm:prSet presAssocID="{D2A4B3CA-78AB-4661-A292-2B28D0572237}" presName="level3hierChild" presStyleCnt="0"/>
      <dgm:spPr/>
    </dgm:pt>
    <dgm:pt modelId="{7E248CF6-CD2E-49BC-B4D3-1FCA12D28FF1}" type="pres">
      <dgm:prSet presAssocID="{EEDD92D8-5FD6-499C-874D-F7E8E510EAC5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6B0F530-6C39-43EF-AC02-41930518B140}" type="pres">
      <dgm:prSet presAssocID="{EEDD92D8-5FD6-499C-874D-F7E8E510EAC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D4C71D6-C0B7-4095-9A17-1CB473B68462}" type="pres">
      <dgm:prSet presAssocID="{270E2A6D-918C-45E6-8B00-97AE3B29F8C1}" presName="root2" presStyleCnt="0"/>
      <dgm:spPr/>
    </dgm:pt>
    <dgm:pt modelId="{8D11ABDA-B172-4482-B9C0-B2F935619687}" type="pres">
      <dgm:prSet presAssocID="{270E2A6D-918C-45E6-8B00-97AE3B29F8C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233DE2-C491-4620-8C8C-9306F5224B33}" type="pres">
      <dgm:prSet presAssocID="{270E2A6D-918C-45E6-8B00-97AE3B29F8C1}" presName="level3hierChild" presStyleCnt="0"/>
      <dgm:spPr/>
    </dgm:pt>
    <dgm:pt modelId="{25840F65-7FB3-4E92-9229-C25EC0C633CC}" type="pres">
      <dgm:prSet presAssocID="{5F3A3F61-90F2-42DC-BBB6-97A3B55259A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2C2BE95-DA52-497A-BCE3-E6035E7582E3}" type="pres">
      <dgm:prSet presAssocID="{5F3A3F61-90F2-42DC-BBB6-97A3B55259A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F7FE907-56F1-4C9F-98E7-F7A89742741D}" type="pres">
      <dgm:prSet presAssocID="{3DA449BE-4B74-47BE-B002-AEA947618A53}" presName="root2" presStyleCnt="0"/>
      <dgm:spPr/>
    </dgm:pt>
    <dgm:pt modelId="{94794EE0-091E-4550-A5B6-05DBF2FB8DB9}" type="pres">
      <dgm:prSet presAssocID="{3DA449BE-4B74-47BE-B002-AEA947618A5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D18F2-C207-4C23-918A-DE4A7E4EF791}" type="pres">
      <dgm:prSet presAssocID="{3DA449BE-4B74-47BE-B002-AEA947618A53}" presName="level3hierChild" presStyleCnt="0"/>
      <dgm:spPr/>
    </dgm:pt>
    <dgm:pt modelId="{2D045505-EF53-4824-A468-239DE3DC70F1}" type="pres">
      <dgm:prSet presAssocID="{FBF151CA-3EC4-433B-9BA3-EE157680D37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2D33434-4269-4DFD-AACA-2ADAB29D943C}" type="pres">
      <dgm:prSet presAssocID="{FBF151CA-3EC4-433B-9BA3-EE157680D37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8BC4D72-9CD7-4B9B-95C4-EC69117E61E4}" type="pres">
      <dgm:prSet presAssocID="{AB07A642-ADA6-4622-957C-18FF96B0286B}" presName="root2" presStyleCnt="0"/>
      <dgm:spPr/>
    </dgm:pt>
    <dgm:pt modelId="{B101F099-4FEC-4505-8325-B30F218E0A4F}" type="pres">
      <dgm:prSet presAssocID="{AB07A642-ADA6-4622-957C-18FF96B0286B}" presName="LevelTwoTextNode" presStyleLbl="node2" presStyleIdx="3" presStyleCnt="4" custScaleX="1620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F5832-BF58-49FA-B6BA-232637F4AF93}" type="pres">
      <dgm:prSet presAssocID="{AB07A642-ADA6-4622-957C-18FF96B0286B}" presName="level3hierChild" presStyleCnt="0"/>
      <dgm:spPr/>
    </dgm:pt>
  </dgm:ptLst>
  <dgm:cxnLst>
    <dgm:cxn modelId="{88004BB0-4ED8-423C-AE16-2217EC76A726}" srcId="{EE148018-7288-4AB0-887C-4674871A7D74}" destId="{D2A4B3CA-78AB-4661-A292-2B28D0572237}" srcOrd="0" destOrd="0" parTransId="{A12CD8E4-A8AA-4E62-B4CD-A601DFACD7D9}" sibTransId="{6EB0C33D-D915-4EEE-9DA6-75DCC3CBFCAE}"/>
    <dgm:cxn modelId="{0441F0C1-E43D-437E-B2B1-65EC611482A1}" srcId="{EE148018-7288-4AB0-887C-4674871A7D74}" destId="{3DA449BE-4B74-47BE-B002-AEA947618A53}" srcOrd="2" destOrd="0" parTransId="{5F3A3F61-90F2-42DC-BBB6-97A3B55259A3}" sibTransId="{B5EC7F81-BEE7-4BA8-9C8B-6B6CC41AB5DF}"/>
    <dgm:cxn modelId="{077F2CA8-D4B6-4825-9115-62C460CC4306}" type="presOf" srcId="{5F3A3F61-90F2-42DC-BBB6-97A3B55259A3}" destId="{62C2BE95-DA52-497A-BCE3-E6035E7582E3}" srcOrd="1" destOrd="0" presId="urn:microsoft.com/office/officeart/2008/layout/HorizontalMultiLevelHierarchy"/>
    <dgm:cxn modelId="{28EDD681-A8D0-4750-A35B-D35D7146284F}" type="presOf" srcId="{270E2A6D-918C-45E6-8B00-97AE3B29F8C1}" destId="{8D11ABDA-B172-4482-B9C0-B2F935619687}" srcOrd="0" destOrd="0" presId="urn:microsoft.com/office/officeart/2008/layout/HorizontalMultiLevelHierarchy"/>
    <dgm:cxn modelId="{D5CC33BA-73BD-4446-8B27-2C24E4C3B15F}" type="presOf" srcId="{5F3A3F61-90F2-42DC-BBB6-97A3B55259A3}" destId="{25840F65-7FB3-4E92-9229-C25EC0C633CC}" srcOrd="0" destOrd="0" presId="urn:microsoft.com/office/officeart/2008/layout/HorizontalMultiLevelHierarchy"/>
    <dgm:cxn modelId="{58AD641C-BBB6-42DC-8C8A-C7042FDB1F38}" type="presOf" srcId="{EEDD92D8-5FD6-499C-874D-F7E8E510EAC5}" destId="{46B0F530-6C39-43EF-AC02-41930518B140}" srcOrd="1" destOrd="0" presId="urn:microsoft.com/office/officeart/2008/layout/HorizontalMultiLevelHierarchy"/>
    <dgm:cxn modelId="{2E5B8707-B4EA-4E63-8AF1-2D30FBA8B217}" srcId="{D2DEEBEA-9249-4A53-AD88-7C7D64168D54}" destId="{EE148018-7288-4AB0-887C-4674871A7D74}" srcOrd="0" destOrd="0" parTransId="{40BF87A9-DBEF-4ABB-B8DD-7F994CA638F2}" sibTransId="{3AE6751A-33E9-47E6-8B7F-855892B9BD51}"/>
    <dgm:cxn modelId="{4B15689F-34D0-4D7C-9CE7-1913E77CF369}" type="presOf" srcId="{D2DEEBEA-9249-4A53-AD88-7C7D64168D54}" destId="{C47BE842-BBE7-44D9-8261-05EA2F709508}" srcOrd="0" destOrd="0" presId="urn:microsoft.com/office/officeart/2008/layout/HorizontalMultiLevelHierarchy"/>
    <dgm:cxn modelId="{E522F76A-9B8B-41B7-93DE-069BC665F325}" srcId="{EE148018-7288-4AB0-887C-4674871A7D74}" destId="{AB07A642-ADA6-4622-957C-18FF96B0286B}" srcOrd="3" destOrd="0" parTransId="{FBF151CA-3EC4-433B-9BA3-EE157680D377}" sibTransId="{00B1CD29-E73E-494C-8E73-2752A271FD34}"/>
    <dgm:cxn modelId="{E9CDCDAE-D6F5-4A97-BAEF-4EF73931757F}" type="presOf" srcId="{EE148018-7288-4AB0-887C-4674871A7D74}" destId="{ECAD3D0F-D73D-440C-906B-1598C6B3BE90}" srcOrd="0" destOrd="0" presId="urn:microsoft.com/office/officeart/2008/layout/HorizontalMultiLevelHierarchy"/>
    <dgm:cxn modelId="{4E4CFCD9-AA32-44E3-AC14-8D115D495D97}" type="presOf" srcId="{A12CD8E4-A8AA-4E62-B4CD-A601DFACD7D9}" destId="{5F634EF6-7A8A-43C2-A796-C4EEA4645FA6}" srcOrd="1" destOrd="0" presId="urn:microsoft.com/office/officeart/2008/layout/HorizontalMultiLevelHierarchy"/>
    <dgm:cxn modelId="{DD11E4A3-38A3-47A7-B52C-906C7B291041}" type="presOf" srcId="{D2A4B3CA-78AB-4661-A292-2B28D0572237}" destId="{E1B56E87-D8F8-4AE9-B554-732564A3C743}" srcOrd="0" destOrd="0" presId="urn:microsoft.com/office/officeart/2008/layout/HorizontalMultiLevelHierarchy"/>
    <dgm:cxn modelId="{054EA4D6-A3FE-4E10-9292-9161F94AAB31}" type="presOf" srcId="{FBF151CA-3EC4-433B-9BA3-EE157680D377}" destId="{72D33434-4269-4DFD-AACA-2ADAB29D943C}" srcOrd="1" destOrd="0" presId="urn:microsoft.com/office/officeart/2008/layout/HorizontalMultiLevelHierarchy"/>
    <dgm:cxn modelId="{730F288B-95B3-4622-8C1D-04188D59B47F}" type="presOf" srcId="{FBF151CA-3EC4-433B-9BA3-EE157680D377}" destId="{2D045505-EF53-4824-A468-239DE3DC70F1}" srcOrd="0" destOrd="0" presId="urn:microsoft.com/office/officeart/2008/layout/HorizontalMultiLevelHierarchy"/>
    <dgm:cxn modelId="{9F0E9A4B-4663-4DAD-BBD7-B106D22D5CB3}" type="presOf" srcId="{A12CD8E4-A8AA-4E62-B4CD-A601DFACD7D9}" destId="{EC496D79-E295-4095-88C4-4B7CE5005224}" srcOrd="0" destOrd="0" presId="urn:microsoft.com/office/officeart/2008/layout/HorizontalMultiLevelHierarchy"/>
    <dgm:cxn modelId="{5DAFBFC4-1035-46FC-9FDF-43704A02D8F7}" type="presOf" srcId="{3DA449BE-4B74-47BE-B002-AEA947618A53}" destId="{94794EE0-091E-4550-A5B6-05DBF2FB8DB9}" srcOrd="0" destOrd="0" presId="urn:microsoft.com/office/officeart/2008/layout/HorizontalMultiLevelHierarchy"/>
    <dgm:cxn modelId="{47976B2D-72F8-49B6-9012-C4C99925FFE2}" srcId="{EE148018-7288-4AB0-887C-4674871A7D74}" destId="{270E2A6D-918C-45E6-8B00-97AE3B29F8C1}" srcOrd="1" destOrd="0" parTransId="{EEDD92D8-5FD6-499C-874D-F7E8E510EAC5}" sibTransId="{CD8E0126-DAB9-4F9F-A1CB-40F667A5E4D5}"/>
    <dgm:cxn modelId="{694ACDC5-ED91-42E0-AEE1-1506D6FCA445}" type="presOf" srcId="{EEDD92D8-5FD6-499C-874D-F7E8E510EAC5}" destId="{7E248CF6-CD2E-49BC-B4D3-1FCA12D28FF1}" srcOrd="0" destOrd="0" presId="urn:microsoft.com/office/officeart/2008/layout/HorizontalMultiLevelHierarchy"/>
    <dgm:cxn modelId="{E0510187-779B-49E7-95DB-5CA873708B08}" type="presOf" srcId="{AB07A642-ADA6-4622-957C-18FF96B0286B}" destId="{B101F099-4FEC-4505-8325-B30F218E0A4F}" srcOrd="0" destOrd="0" presId="urn:microsoft.com/office/officeart/2008/layout/HorizontalMultiLevelHierarchy"/>
    <dgm:cxn modelId="{DEB0F4D9-1CBE-4658-927F-EDCBCAF5FBB0}" type="presParOf" srcId="{C47BE842-BBE7-44D9-8261-05EA2F709508}" destId="{ACDED48B-EC71-40BA-B617-22F8A7362968}" srcOrd="0" destOrd="0" presId="urn:microsoft.com/office/officeart/2008/layout/HorizontalMultiLevelHierarchy"/>
    <dgm:cxn modelId="{3004B69E-04BC-4EDB-8494-CFE4198839BC}" type="presParOf" srcId="{ACDED48B-EC71-40BA-B617-22F8A7362968}" destId="{ECAD3D0F-D73D-440C-906B-1598C6B3BE90}" srcOrd="0" destOrd="0" presId="urn:microsoft.com/office/officeart/2008/layout/HorizontalMultiLevelHierarchy"/>
    <dgm:cxn modelId="{67152AAF-9814-4E4E-AB2D-C390FF4931C4}" type="presParOf" srcId="{ACDED48B-EC71-40BA-B617-22F8A7362968}" destId="{413AAB6C-BC2C-4E7C-ABED-D72BDEE8FE8A}" srcOrd="1" destOrd="0" presId="urn:microsoft.com/office/officeart/2008/layout/HorizontalMultiLevelHierarchy"/>
    <dgm:cxn modelId="{F7A01789-CF33-43EF-B409-A31459512EB5}" type="presParOf" srcId="{413AAB6C-BC2C-4E7C-ABED-D72BDEE8FE8A}" destId="{EC496D79-E295-4095-88C4-4B7CE5005224}" srcOrd="0" destOrd="0" presId="urn:microsoft.com/office/officeart/2008/layout/HorizontalMultiLevelHierarchy"/>
    <dgm:cxn modelId="{79CF0DC8-FAAB-4041-AAF8-293CC04F2768}" type="presParOf" srcId="{EC496D79-E295-4095-88C4-4B7CE5005224}" destId="{5F634EF6-7A8A-43C2-A796-C4EEA4645FA6}" srcOrd="0" destOrd="0" presId="urn:microsoft.com/office/officeart/2008/layout/HorizontalMultiLevelHierarchy"/>
    <dgm:cxn modelId="{504000B9-7710-441A-BC08-53D066B3C863}" type="presParOf" srcId="{413AAB6C-BC2C-4E7C-ABED-D72BDEE8FE8A}" destId="{54D21D40-F8CB-45AC-B22A-B4A8634516E8}" srcOrd="1" destOrd="0" presId="urn:microsoft.com/office/officeart/2008/layout/HorizontalMultiLevelHierarchy"/>
    <dgm:cxn modelId="{831C262E-74D8-4E9B-BECB-49F46F8C2279}" type="presParOf" srcId="{54D21D40-F8CB-45AC-B22A-B4A8634516E8}" destId="{E1B56E87-D8F8-4AE9-B554-732564A3C743}" srcOrd="0" destOrd="0" presId="urn:microsoft.com/office/officeart/2008/layout/HorizontalMultiLevelHierarchy"/>
    <dgm:cxn modelId="{5470B7AD-0499-4702-9A3F-1172033BF6B8}" type="presParOf" srcId="{54D21D40-F8CB-45AC-B22A-B4A8634516E8}" destId="{60EA47B5-6D05-4C72-AC40-302DC2937746}" srcOrd="1" destOrd="0" presId="urn:microsoft.com/office/officeart/2008/layout/HorizontalMultiLevelHierarchy"/>
    <dgm:cxn modelId="{51B5D6ED-29FD-4568-A06B-9DFB0E475739}" type="presParOf" srcId="{413AAB6C-BC2C-4E7C-ABED-D72BDEE8FE8A}" destId="{7E248CF6-CD2E-49BC-B4D3-1FCA12D28FF1}" srcOrd="2" destOrd="0" presId="urn:microsoft.com/office/officeart/2008/layout/HorizontalMultiLevelHierarchy"/>
    <dgm:cxn modelId="{F610EFE0-2B84-4EC0-9CCD-0CB22F81EC11}" type="presParOf" srcId="{7E248CF6-CD2E-49BC-B4D3-1FCA12D28FF1}" destId="{46B0F530-6C39-43EF-AC02-41930518B140}" srcOrd="0" destOrd="0" presId="urn:microsoft.com/office/officeart/2008/layout/HorizontalMultiLevelHierarchy"/>
    <dgm:cxn modelId="{A8F1D142-AC1B-4BFD-AD68-59A02DEE47E5}" type="presParOf" srcId="{413AAB6C-BC2C-4E7C-ABED-D72BDEE8FE8A}" destId="{7D4C71D6-C0B7-4095-9A17-1CB473B68462}" srcOrd="3" destOrd="0" presId="urn:microsoft.com/office/officeart/2008/layout/HorizontalMultiLevelHierarchy"/>
    <dgm:cxn modelId="{F06E336B-EB74-495B-B4A7-BB801E6732C0}" type="presParOf" srcId="{7D4C71D6-C0B7-4095-9A17-1CB473B68462}" destId="{8D11ABDA-B172-4482-B9C0-B2F935619687}" srcOrd="0" destOrd="0" presId="urn:microsoft.com/office/officeart/2008/layout/HorizontalMultiLevelHierarchy"/>
    <dgm:cxn modelId="{0C21A0D0-75DE-4185-87BE-D84131B06E0E}" type="presParOf" srcId="{7D4C71D6-C0B7-4095-9A17-1CB473B68462}" destId="{B9233DE2-C491-4620-8C8C-9306F5224B33}" srcOrd="1" destOrd="0" presId="urn:microsoft.com/office/officeart/2008/layout/HorizontalMultiLevelHierarchy"/>
    <dgm:cxn modelId="{8EC0BE30-0AFF-426C-B6A4-08749BE2CA1B}" type="presParOf" srcId="{413AAB6C-BC2C-4E7C-ABED-D72BDEE8FE8A}" destId="{25840F65-7FB3-4E92-9229-C25EC0C633CC}" srcOrd="4" destOrd="0" presId="urn:microsoft.com/office/officeart/2008/layout/HorizontalMultiLevelHierarchy"/>
    <dgm:cxn modelId="{4F152ABB-C696-4ED0-8D21-33505ECF1BBE}" type="presParOf" srcId="{25840F65-7FB3-4E92-9229-C25EC0C633CC}" destId="{62C2BE95-DA52-497A-BCE3-E6035E7582E3}" srcOrd="0" destOrd="0" presId="urn:microsoft.com/office/officeart/2008/layout/HorizontalMultiLevelHierarchy"/>
    <dgm:cxn modelId="{D97B3897-C803-4952-904C-5EF68F1224FC}" type="presParOf" srcId="{413AAB6C-BC2C-4E7C-ABED-D72BDEE8FE8A}" destId="{EF7FE907-56F1-4C9F-98E7-F7A89742741D}" srcOrd="5" destOrd="0" presId="urn:microsoft.com/office/officeart/2008/layout/HorizontalMultiLevelHierarchy"/>
    <dgm:cxn modelId="{4B80838E-1772-42A4-829B-56CC3C4D3F06}" type="presParOf" srcId="{EF7FE907-56F1-4C9F-98E7-F7A89742741D}" destId="{94794EE0-091E-4550-A5B6-05DBF2FB8DB9}" srcOrd="0" destOrd="0" presId="urn:microsoft.com/office/officeart/2008/layout/HorizontalMultiLevelHierarchy"/>
    <dgm:cxn modelId="{94BDD9FE-3AE3-4F19-9566-75D08CBC2E13}" type="presParOf" srcId="{EF7FE907-56F1-4C9F-98E7-F7A89742741D}" destId="{06AD18F2-C207-4C23-918A-DE4A7E4EF791}" srcOrd="1" destOrd="0" presId="urn:microsoft.com/office/officeart/2008/layout/HorizontalMultiLevelHierarchy"/>
    <dgm:cxn modelId="{EAA4C587-93C5-42A7-A819-80CB0FC40EBE}" type="presParOf" srcId="{413AAB6C-BC2C-4E7C-ABED-D72BDEE8FE8A}" destId="{2D045505-EF53-4824-A468-239DE3DC70F1}" srcOrd="6" destOrd="0" presId="urn:microsoft.com/office/officeart/2008/layout/HorizontalMultiLevelHierarchy"/>
    <dgm:cxn modelId="{B7F9A1E3-FE9D-467A-B260-158764F00C5F}" type="presParOf" srcId="{2D045505-EF53-4824-A468-239DE3DC70F1}" destId="{72D33434-4269-4DFD-AACA-2ADAB29D943C}" srcOrd="0" destOrd="0" presId="urn:microsoft.com/office/officeart/2008/layout/HorizontalMultiLevelHierarchy"/>
    <dgm:cxn modelId="{538A1FC4-82CF-4E55-9710-4BA3FC7BC820}" type="presParOf" srcId="{413AAB6C-BC2C-4E7C-ABED-D72BDEE8FE8A}" destId="{78BC4D72-9CD7-4B9B-95C4-EC69117E61E4}" srcOrd="7" destOrd="0" presId="urn:microsoft.com/office/officeart/2008/layout/HorizontalMultiLevelHierarchy"/>
    <dgm:cxn modelId="{B2BBD2C4-AB19-4C1D-835F-04F71FB3DAFA}" type="presParOf" srcId="{78BC4D72-9CD7-4B9B-95C4-EC69117E61E4}" destId="{B101F099-4FEC-4505-8325-B30F218E0A4F}" srcOrd="0" destOrd="0" presId="urn:microsoft.com/office/officeart/2008/layout/HorizontalMultiLevelHierarchy"/>
    <dgm:cxn modelId="{EC5F282F-3F0E-447F-8BFD-896C49EB0E5A}" type="presParOf" srcId="{78BC4D72-9CD7-4B9B-95C4-EC69117E61E4}" destId="{EF7F5832-BF58-49FA-B6BA-232637F4AF9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41FF1-1CB6-43D7-BEBC-BE5426D83C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4A527-DBCF-4CE5-BEF6-DFF1476761E1}">
      <dgm:prSet phldrT="[Text]" custT="1"/>
      <dgm:spPr/>
      <dgm:t>
        <a:bodyPr/>
        <a:lstStyle/>
        <a:p>
          <a:r>
            <a:rPr lang="bn-IN" sz="8000" dirty="0" smtClean="0">
              <a:latin typeface="NikoshBAN" pitchFamily="2" charset="0"/>
              <a:cs typeface="NikoshBAN" pitchFamily="2" charset="0"/>
            </a:rPr>
            <a:t>রাশি</a:t>
          </a:r>
          <a:endParaRPr lang="en-US" sz="8000" dirty="0">
            <a:latin typeface="NikoshBAN" pitchFamily="2" charset="0"/>
            <a:cs typeface="NikoshBAN" pitchFamily="2" charset="0"/>
          </a:endParaRPr>
        </a:p>
      </dgm:t>
    </dgm:pt>
    <dgm:pt modelId="{08D668E1-CBFF-4382-96C9-B3D388D68753}" type="parTrans" cxnId="{D171258C-FEBB-4928-9D9C-97244B0D55A9}">
      <dgm:prSet/>
      <dgm:spPr/>
      <dgm:t>
        <a:bodyPr/>
        <a:lstStyle/>
        <a:p>
          <a:endParaRPr lang="en-US"/>
        </a:p>
      </dgm:t>
    </dgm:pt>
    <dgm:pt modelId="{5CCFE97B-151B-477E-B9CB-E14C23716207}" type="sibTrans" cxnId="{D171258C-FEBB-4928-9D9C-97244B0D55A9}">
      <dgm:prSet/>
      <dgm:spPr/>
      <dgm:t>
        <a:bodyPr/>
        <a:lstStyle/>
        <a:p>
          <a:endParaRPr lang="en-US"/>
        </a:p>
      </dgm:t>
    </dgm:pt>
    <dgm:pt modelId="{E757FC82-A311-44E3-86C2-B0C392D0A7FE}">
      <dgm:prSet phldrT="[Text]" custT="1"/>
      <dgm:spPr/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স্কেলার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9831123D-00FA-46A6-8840-2482BFE63708}" type="parTrans" cxnId="{0CFCB252-B7D5-4857-AACB-7FC64F8C75D1}">
      <dgm:prSet/>
      <dgm:spPr/>
      <dgm:t>
        <a:bodyPr/>
        <a:lstStyle/>
        <a:p>
          <a:endParaRPr lang="en-US"/>
        </a:p>
      </dgm:t>
    </dgm:pt>
    <dgm:pt modelId="{139DB8D5-3B3D-49DA-ABCB-3AB34170777D}" type="sibTrans" cxnId="{0CFCB252-B7D5-4857-AACB-7FC64F8C75D1}">
      <dgm:prSet/>
      <dgm:spPr/>
      <dgm:t>
        <a:bodyPr/>
        <a:lstStyle/>
        <a:p>
          <a:endParaRPr lang="en-US"/>
        </a:p>
      </dgm:t>
    </dgm:pt>
    <dgm:pt modelId="{67D29E3E-6CD4-4673-934F-1465A63EB05A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শুধু মান দিয়ে প্রকাশ।</a:t>
          </a:r>
        </a:p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দূরত্ব, দৈর্ঘ্য,সময়,দ্রুতি ইত্যাদি।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B2D1D19-7505-4B72-88D8-E174E0F681A1}" type="parTrans" cxnId="{CCAC1860-C320-4995-93E9-3B3F74F4B2A2}">
      <dgm:prSet/>
      <dgm:spPr/>
      <dgm:t>
        <a:bodyPr/>
        <a:lstStyle/>
        <a:p>
          <a:endParaRPr lang="en-US"/>
        </a:p>
      </dgm:t>
    </dgm:pt>
    <dgm:pt modelId="{D3F87E93-98D5-4742-8376-C9ED15564B8C}" type="sibTrans" cxnId="{CCAC1860-C320-4995-93E9-3B3F74F4B2A2}">
      <dgm:prSet/>
      <dgm:spPr/>
      <dgm:t>
        <a:bodyPr/>
        <a:lstStyle/>
        <a:p>
          <a:endParaRPr lang="en-US"/>
        </a:p>
      </dgm:t>
    </dgm:pt>
    <dgm:pt modelId="{9565C5A6-DA12-45C0-AFE6-F1B02DB70BEE}">
      <dgm:prSet phldrT="[Text]" custT="1"/>
      <dgm:spPr/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ভেক্টর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C717E2FC-DD96-451D-89B6-978ED4FFFA57}" type="parTrans" cxnId="{495FA37E-9712-4938-A511-49E9271C3076}">
      <dgm:prSet/>
      <dgm:spPr/>
      <dgm:t>
        <a:bodyPr/>
        <a:lstStyle/>
        <a:p>
          <a:endParaRPr lang="en-US"/>
        </a:p>
      </dgm:t>
    </dgm:pt>
    <dgm:pt modelId="{32C4C05F-7186-429E-B423-F0992D9A8359}" type="sibTrans" cxnId="{495FA37E-9712-4938-A511-49E9271C3076}">
      <dgm:prSet/>
      <dgm:spPr/>
      <dgm:t>
        <a:bodyPr/>
        <a:lstStyle/>
        <a:p>
          <a:endParaRPr lang="en-US"/>
        </a:p>
      </dgm:t>
    </dgm:pt>
    <dgm:pt modelId="{215797FD-564F-44AD-99C0-DC69A1198353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মান ও দিক দিয়ে প্রকাশ।</a:t>
          </a:r>
        </a:p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সরণ, বেগ, ত্বরণ, বল ইত্যাদি।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012243E-DD27-460B-AA4B-B1C5CD3DA74E}" type="parTrans" cxnId="{C68A3AEB-1558-4712-92EE-8DD5022A9964}">
      <dgm:prSet/>
      <dgm:spPr/>
      <dgm:t>
        <a:bodyPr/>
        <a:lstStyle/>
        <a:p>
          <a:endParaRPr lang="en-US"/>
        </a:p>
      </dgm:t>
    </dgm:pt>
    <dgm:pt modelId="{CCB10F4F-F477-4D47-843D-5810D22D6076}" type="sibTrans" cxnId="{C68A3AEB-1558-4712-92EE-8DD5022A9964}">
      <dgm:prSet/>
      <dgm:spPr/>
      <dgm:t>
        <a:bodyPr/>
        <a:lstStyle/>
        <a:p>
          <a:endParaRPr lang="en-US"/>
        </a:p>
      </dgm:t>
    </dgm:pt>
    <dgm:pt modelId="{114E72B1-BE0D-4A2F-AC87-D8D7FED0CB84}" type="pres">
      <dgm:prSet presAssocID="{22841FF1-1CB6-43D7-BEBC-BE5426D83C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242354-517F-4710-AF00-FB6BF6263E46}" type="pres">
      <dgm:prSet presAssocID="{5124A527-DBCF-4CE5-BEF6-DFF1476761E1}" presName="hierRoot1" presStyleCnt="0"/>
      <dgm:spPr/>
    </dgm:pt>
    <dgm:pt modelId="{B7B5D85E-C463-4FAB-A2DA-A19D56020113}" type="pres">
      <dgm:prSet presAssocID="{5124A527-DBCF-4CE5-BEF6-DFF1476761E1}" presName="composite" presStyleCnt="0"/>
      <dgm:spPr/>
    </dgm:pt>
    <dgm:pt modelId="{D0D3C4F7-6F68-4CF6-BB18-A9ADAED91776}" type="pres">
      <dgm:prSet presAssocID="{5124A527-DBCF-4CE5-BEF6-DFF1476761E1}" presName="background" presStyleLbl="node0" presStyleIdx="0" presStyleCnt="1"/>
      <dgm:spPr/>
    </dgm:pt>
    <dgm:pt modelId="{842B0E24-95BB-4B27-9947-0A41C53DD4A6}" type="pres">
      <dgm:prSet presAssocID="{5124A527-DBCF-4CE5-BEF6-DFF1476761E1}" presName="text" presStyleLbl="fgAcc0" presStyleIdx="0" presStyleCnt="1" custScaleX="63038" custScaleY="54661" custLinFactNeighborX="-18609" custLinFactNeighborY="-3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65FB0-277C-4D19-AE4C-968B12A1096D}" type="pres">
      <dgm:prSet presAssocID="{5124A527-DBCF-4CE5-BEF6-DFF1476761E1}" presName="hierChild2" presStyleCnt="0"/>
      <dgm:spPr/>
    </dgm:pt>
    <dgm:pt modelId="{64F857AC-3944-43A9-AE75-917E7AEB53CA}" type="pres">
      <dgm:prSet presAssocID="{9831123D-00FA-46A6-8840-2482BFE6370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C8C2EF1-9D94-4CED-98B7-B24B6F751B3F}" type="pres">
      <dgm:prSet presAssocID="{E757FC82-A311-44E3-86C2-B0C392D0A7FE}" presName="hierRoot2" presStyleCnt="0"/>
      <dgm:spPr/>
    </dgm:pt>
    <dgm:pt modelId="{7F187603-8537-4C48-B510-B564E1CCD6B3}" type="pres">
      <dgm:prSet presAssocID="{E757FC82-A311-44E3-86C2-B0C392D0A7FE}" presName="composite2" presStyleCnt="0"/>
      <dgm:spPr/>
    </dgm:pt>
    <dgm:pt modelId="{82D2E0B8-5046-44F4-94B9-E3A63EA2093F}" type="pres">
      <dgm:prSet presAssocID="{E757FC82-A311-44E3-86C2-B0C392D0A7FE}" presName="background2" presStyleLbl="node2" presStyleIdx="0" presStyleCnt="2"/>
      <dgm:spPr/>
    </dgm:pt>
    <dgm:pt modelId="{30AC2995-83D8-40EC-BFA1-8359CB686490}" type="pres">
      <dgm:prSet presAssocID="{E757FC82-A311-44E3-86C2-B0C392D0A7FE}" presName="text2" presStyleLbl="fgAcc2" presStyleIdx="0" presStyleCnt="2" custScaleX="47343" custScaleY="33612" custLinFactNeighborX="-40878" custLinFactNeighborY="-41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2BE4F-E8DB-45C2-80E0-739EDD52A53C}" type="pres">
      <dgm:prSet presAssocID="{E757FC82-A311-44E3-86C2-B0C392D0A7FE}" presName="hierChild3" presStyleCnt="0"/>
      <dgm:spPr/>
    </dgm:pt>
    <dgm:pt modelId="{56A3C305-7F17-4664-B568-B5E7482DCAAF}" type="pres">
      <dgm:prSet presAssocID="{7B2D1D19-7505-4B72-88D8-E174E0F681A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5B0BE5C-B4AA-43DF-B43E-CDC052FB615D}" type="pres">
      <dgm:prSet presAssocID="{67D29E3E-6CD4-4673-934F-1465A63EB05A}" presName="hierRoot3" presStyleCnt="0"/>
      <dgm:spPr/>
    </dgm:pt>
    <dgm:pt modelId="{24977192-AA0F-44A1-A63D-8013DBF832C1}" type="pres">
      <dgm:prSet presAssocID="{67D29E3E-6CD4-4673-934F-1465A63EB05A}" presName="composite3" presStyleCnt="0"/>
      <dgm:spPr/>
    </dgm:pt>
    <dgm:pt modelId="{E7589188-E2E0-4F5C-BE19-D653C265D3BF}" type="pres">
      <dgm:prSet presAssocID="{67D29E3E-6CD4-4673-934F-1465A63EB05A}" presName="background3" presStyleLbl="node3" presStyleIdx="0" presStyleCnt="2"/>
      <dgm:spPr/>
    </dgm:pt>
    <dgm:pt modelId="{79E13F8A-74F7-46D4-B651-5A37E22FCE5A}" type="pres">
      <dgm:prSet presAssocID="{67D29E3E-6CD4-4673-934F-1465A63EB05A}" presName="text3" presStyleLbl="fgAcc3" presStyleIdx="0" presStyleCnt="2" custScaleX="149468" custScaleY="54641" custLinFactNeighborX="-40423" custLinFactNeighborY="-47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F7D89B-567A-4774-B786-44231FD9CD63}" type="pres">
      <dgm:prSet presAssocID="{67D29E3E-6CD4-4673-934F-1465A63EB05A}" presName="hierChild4" presStyleCnt="0"/>
      <dgm:spPr/>
    </dgm:pt>
    <dgm:pt modelId="{E6D83AB5-42B1-4C8E-B375-A40029938FDA}" type="pres">
      <dgm:prSet presAssocID="{C717E2FC-DD96-451D-89B6-978ED4FFFA5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9347EB1-9FD7-46A2-8550-4504BD823B5A}" type="pres">
      <dgm:prSet presAssocID="{9565C5A6-DA12-45C0-AFE6-F1B02DB70BEE}" presName="hierRoot2" presStyleCnt="0"/>
      <dgm:spPr/>
    </dgm:pt>
    <dgm:pt modelId="{ADE5167C-0C8E-4309-9D4E-7964C2365635}" type="pres">
      <dgm:prSet presAssocID="{9565C5A6-DA12-45C0-AFE6-F1B02DB70BEE}" presName="composite2" presStyleCnt="0"/>
      <dgm:spPr/>
    </dgm:pt>
    <dgm:pt modelId="{0728EF26-88D7-4869-897E-F54D67EBFCC0}" type="pres">
      <dgm:prSet presAssocID="{9565C5A6-DA12-45C0-AFE6-F1B02DB70BEE}" presName="background2" presStyleLbl="node2" presStyleIdx="1" presStyleCnt="2"/>
      <dgm:spPr/>
    </dgm:pt>
    <dgm:pt modelId="{1145C183-7E4C-4D1E-B35F-9A1A2A22B524}" type="pres">
      <dgm:prSet presAssocID="{9565C5A6-DA12-45C0-AFE6-F1B02DB70BEE}" presName="text2" presStyleLbl="fgAcc2" presStyleIdx="1" presStyleCnt="2" custScaleX="45873" custScaleY="35722" custLinFactNeighborX="16660" custLinFactNeighborY="-441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B5E99-1363-45F2-97F8-7ADF6CFFAB1A}" type="pres">
      <dgm:prSet presAssocID="{9565C5A6-DA12-45C0-AFE6-F1B02DB70BEE}" presName="hierChild3" presStyleCnt="0"/>
      <dgm:spPr/>
    </dgm:pt>
    <dgm:pt modelId="{2FCD4F9B-0C58-4200-9F4C-E2C6858A929F}" type="pres">
      <dgm:prSet presAssocID="{F012243E-DD27-460B-AA4B-B1C5CD3DA74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0FD8CEB-A1DC-431F-8609-514918BEE585}" type="pres">
      <dgm:prSet presAssocID="{215797FD-564F-44AD-99C0-DC69A1198353}" presName="hierRoot3" presStyleCnt="0"/>
      <dgm:spPr/>
    </dgm:pt>
    <dgm:pt modelId="{A7954398-435D-40F1-B295-337413A0C6B7}" type="pres">
      <dgm:prSet presAssocID="{215797FD-564F-44AD-99C0-DC69A1198353}" presName="composite3" presStyleCnt="0"/>
      <dgm:spPr/>
    </dgm:pt>
    <dgm:pt modelId="{13AA0AB6-76B1-4B21-B45D-E40E88B6061D}" type="pres">
      <dgm:prSet presAssocID="{215797FD-564F-44AD-99C0-DC69A1198353}" presName="background3" presStyleLbl="node3" presStyleIdx="1" presStyleCnt="2"/>
      <dgm:spPr/>
    </dgm:pt>
    <dgm:pt modelId="{CBDD36A0-0F15-42FE-89FD-97A6FB556782}" type="pres">
      <dgm:prSet presAssocID="{215797FD-564F-44AD-99C0-DC69A1198353}" presName="text3" presStyleLbl="fgAcc3" presStyleIdx="1" presStyleCnt="2" custScaleX="159469" custScaleY="50012" custLinFactNeighborX="36789" custLinFactNeighborY="-33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B9F205-DEBA-4B94-A978-F9D57A7CFDD4}" type="pres">
      <dgm:prSet presAssocID="{215797FD-564F-44AD-99C0-DC69A1198353}" presName="hierChild4" presStyleCnt="0"/>
      <dgm:spPr/>
    </dgm:pt>
  </dgm:ptLst>
  <dgm:cxnLst>
    <dgm:cxn modelId="{53274462-D3AD-469B-91B0-90D4EDB64D52}" type="presOf" srcId="{F012243E-DD27-460B-AA4B-B1C5CD3DA74E}" destId="{2FCD4F9B-0C58-4200-9F4C-E2C6858A929F}" srcOrd="0" destOrd="0" presId="urn:microsoft.com/office/officeart/2005/8/layout/hierarchy1"/>
    <dgm:cxn modelId="{C68A3AEB-1558-4712-92EE-8DD5022A9964}" srcId="{9565C5A6-DA12-45C0-AFE6-F1B02DB70BEE}" destId="{215797FD-564F-44AD-99C0-DC69A1198353}" srcOrd="0" destOrd="0" parTransId="{F012243E-DD27-460B-AA4B-B1C5CD3DA74E}" sibTransId="{CCB10F4F-F477-4D47-843D-5810D22D6076}"/>
    <dgm:cxn modelId="{495FA37E-9712-4938-A511-49E9271C3076}" srcId="{5124A527-DBCF-4CE5-BEF6-DFF1476761E1}" destId="{9565C5A6-DA12-45C0-AFE6-F1B02DB70BEE}" srcOrd="1" destOrd="0" parTransId="{C717E2FC-DD96-451D-89B6-978ED4FFFA57}" sibTransId="{32C4C05F-7186-429E-B423-F0992D9A8359}"/>
    <dgm:cxn modelId="{4368CA30-5F24-4B30-A2FD-837C34F4E4B1}" type="presOf" srcId="{E757FC82-A311-44E3-86C2-B0C392D0A7FE}" destId="{30AC2995-83D8-40EC-BFA1-8359CB686490}" srcOrd="0" destOrd="0" presId="urn:microsoft.com/office/officeart/2005/8/layout/hierarchy1"/>
    <dgm:cxn modelId="{2374158C-507D-4AB3-9B8F-7ADD1A689489}" type="presOf" srcId="{5124A527-DBCF-4CE5-BEF6-DFF1476761E1}" destId="{842B0E24-95BB-4B27-9947-0A41C53DD4A6}" srcOrd="0" destOrd="0" presId="urn:microsoft.com/office/officeart/2005/8/layout/hierarchy1"/>
    <dgm:cxn modelId="{81C48C87-0770-4C1C-9951-B1A09C6F9F97}" type="presOf" srcId="{C717E2FC-DD96-451D-89B6-978ED4FFFA57}" destId="{E6D83AB5-42B1-4C8E-B375-A40029938FDA}" srcOrd="0" destOrd="0" presId="urn:microsoft.com/office/officeart/2005/8/layout/hierarchy1"/>
    <dgm:cxn modelId="{611CF145-BAD1-4867-B558-3CB4E1C1671D}" type="presOf" srcId="{7B2D1D19-7505-4B72-88D8-E174E0F681A1}" destId="{56A3C305-7F17-4664-B568-B5E7482DCAAF}" srcOrd="0" destOrd="0" presId="urn:microsoft.com/office/officeart/2005/8/layout/hierarchy1"/>
    <dgm:cxn modelId="{919B29FB-BCE7-4267-89D5-009B2120D353}" type="presOf" srcId="{9831123D-00FA-46A6-8840-2482BFE63708}" destId="{64F857AC-3944-43A9-AE75-917E7AEB53CA}" srcOrd="0" destOrd="0" presId="urn:microsoft.com/office/officeart/2005/8/layout/hierarchy1"/>
    <dgm:cxn modelId="{0CFCB252-B7D5-4857-AACB-7FC64F8C75D1}" srcId="{5124A527-DBCF-4CE5-BEF6-DFF1476761E1}" destId="{E757FC82-A311-44E3-86C2-B0C392D0A7FE}" srcOrd="0" destOrd="0" parTransId="{9831123D-00FA-46A6-8840-2482BFE63708}" sibTransId="{139DB8D5-3B3D-49DA-ABCB-3AB34170777D}"/>
    <dgm:cxn modelId="{56A6DE7F-0C69-4AE3-82B9-9321501A8D2D}" type="presOf" srcId="{9565C5A6-DA12-45C0-AFE6-F1B02DB70BEE}" destId="{1145C183-7E4C-4D1E-B35F-9A1A2A22B524}" srcOrd="0" destOrd="0" presId="urn:microsoft.com/office/officeart/2005/8/layout/hierarchy1"/>
    <dgm:cxn modelId="{8101238A-594D-4094-BDB5-6927A411C592}" type="presOf" srcId="{67D29E3E-6CD4-4673-934F-1465A63EB05A}" destId="{79E13F8A-74F7-46D4-B651-5A37E22FCE5A}" srcOrd="0" destOrd="0" presId="urn:microsoft.com/office/officeart/2005/8/layout/hierarchy1"/>
    <dgm:cxn modelId="{CCAC1860-C320-4995-93E9-3B3F74F4B2A2}" srcId="{E757FC82-A311-44E3-86C2-B0C392D0A7FE}" destId="{67D29E3E-6CD4-4673-934F-1465A63EB05A}" srcOrd="0" destOrd="0" parTransId="{7B2D1D19-7505-4B72-88D8-E174E0F681A1}" sibTransId="{D3F87E93-98D5-4742-8376-C9ED15564B8C}"/>
    <dgm:cxn modelId="{9A354C39-9AA0-4715-99EA-6896DE2E8B5A}" type="presOf" srcId="{215797FD-564F-44AD-99C0-DC69A1198353}" destId="{CBDD36A0-0F15-42FE-89FD-97A6FB556782}" srcOrd="0" destOrd="0" presId="urn:microsoft.com/office/officeart/2005/8/layout/hierarchy1"/>
    <dgm:cxn modelId="{D171258C-FEBB-4928-9D9C-97244B0D55A9}" srcId="{22841FF1-1CB6-43D7-BEBC-BE5426D83C03}" destId="{5124A527-DBCF-4CE5-BEF6-DFF1476761E1}" srcOrd="0" destOrd="0" parTransId="{08D668E1-CBFF-4382-96C9-B3D388D68753}" sibTransId="{5CCFE97B-151B-477E-B9CB-E14C23716207}"/>
    <dgm:cxn modelId="{BB268D9E-A419-4EEC-BD23-98574A22E654}" type="presOf" srcId="{22841FF1-1CB6-43D7-BEBC-BE5426D83C03}" destId="{114E72B1-BE0D-4A2F-AC87-D8D7FED0CB84}" srcOrd="0" destOrd="0" presId="urn:microsoft.com/office/officeart/2005/8/layout/hierarchy1"/>
    <dgm:cxn modelId="{B0963DD6-52D8-417E-BB13-6E0937965B63}" type="presParOf" srcId="{114E72B1-BE0D-4A2F-AC87-D8D7FED0CB84}" destId="{9E242354-517F-4710-AF00-FB6BF6263E46}" srcOrd="0" destOrd="0" presId="urn:microsoft.com/office/officeart/2005/8/layout/hierarchy1"/>
    <dgm:cxn modelId="{A3BC7919-DA28-4F0B-85FA-BD1EFCAE7ED0}" type="presParOf" srcId="{9E242354-517F-4710-AF00-FB6BF6263E46}" destId="{B7B5D85E-C463-4FAB-A2DA-A19D56020113}" srcOrd="0" destOrd="0" presId="urn:microsoft.com/office/officeart/2005/8/layout/hierarchy1"/>
    <dgm:cxn modelId="{988E2FD3-2D9D-4E07-93F1-A04CCE237FD6}" type="presParOf" srcId="{B7B5D85E-C463-4FAB-A2DA-A19D56020113}" destId="{D0D3C4F7-6F68-4CF6-BB18-A9ADAED91776}" srcOrd="0" destOrd="0" presId="urn:microsoft.com/office/officeart/2005/8/layout/hierarchy1"/>
    <dgm:cxn modelId="{57436A4B-C3F8-4081-ABB1-AE0F930A8263}" type="presParOf" srcId="{B7B5D85E-C463-4FAB-A2DA-A19D56020113}" destId="{842B0E24-95BB-4B27-9947-0A41C53DD4A6}" srcOrd="1" destOrd="0" presId="urn:microsoft.com/office/officeart/2005/8/layout/hierarchy1"/>
    <dgm:cxn modelId="{B9AC9FC4-49B9-46D8-A872-B6AA6F0D22D0}" type="presParOf" srcId="{9E242354-517F-4710-AF00-FB6BF6263E46}" destId="{32865FB0-277C-4D19-AE4C-968B12A1096D}" srcOrd="1" destOrd="0" presId="urn:microsoft.com/office/officeart/2005/8/layout/hierarchy1"/>
    <dgm:cxn modelId="{DF9197A2-63BE-4849-8B9A-E4134E99FF56}" type="presParOf" srcId="{32865FB0-277C-4D19-AE4C-968B12A1096D}" destId="{64F857AC-3944-43A9-AE75-917E7AEB53CA}" srcOrd="0" destOrd="0" presId="urn:microsoft.com/office/officeart/2005/8/layout/hierarchy1"/>
    <dgm:cxn modelId="{CD4E7E8F-B1FD-4134-BB74-75C209D4458C}" type="presParOf" srcId="{32865FB0-277C-4D19-AE4C-968B12A1096D}" destId="{6C8C2EF1-9D94-4CED-98B7-B24B6F751B3F}" srcOrd="1" destOrd="0" presId="urn:microsoft.com/office/officeart/2005/8/layout/hierarchy1"/>
    <dgm:cxn modelId="{B81EF53E-37B3-4434-9591-B97C0138064B}" type="presParOf" srcId="{6C8C2EF1-9D94-4CED-98B7-B24B6F751B3F}" destId="{7F187603-8537-4C48-B510-B564E1CCD6B3}" srcOrd="0" destOrd="0" presId="urn:microsoft.com/office/officeart/2005/8/layout/hierarchy1"/>
    <dgm:cxn modelId="{62BDB464-C402-4CCA-A2D4-66F50D2E0BC2}" type="presParOf" srcId="{7F187603-8537-4C48-B510-B564E1CCD6B3}" destId="{82D2E0B8-5046-44F4-94B9-E3A63EA2093F}" srcOrd="0" destOrd="0" presId="urn:microsoft.com/office/officeart/2005/8/layout/hierarchy1"/>
    <dgm:cxn modelId="{033C5FCB-7909-46F7-845D-1908CCD46E57}" type="presParOf" srcId="{7F187603-8537-4C48-B510-B564E1CCD6B3}" destId="{30AC2995-83D8-40EC-BFA1-8359CB686490}" srcOrd="1" destOrd="0" presId="urn:microsoft.com/office/officeart/2005/8/layout/hierarchy1"/>
    <dgm:cxn modelId="{99AC7764-B71F-4328-9141-4D30A7FEE427}" type="presParOf" srcId="{6C8C2EF1-9D94-4CED-98B7-B24B6F751B3F}" destId="{C4A2BE4F-E8DB-45C2-80E0-739EDD52A53C}" srcOrd="1" destOrd="0" presId="urn:microsoft.com/office/officeart/2005/8/layout/hierarchy1"/>
    <dgm:cxn modelId="{3746114E-E8BE-434B-B3AA-2C817299DC42}" type="presParOf" srcId="{C4A2BE4F-E8DB-45C2-80E0-739EDD52A53C}" destId="{56A3C305-7F17-4664-B568-B5E7482DCAAF}" srcOrd="0" destOrd="0" presId="urn:microsoft.com/office/officeart/2005/8/layout/hierarchy1"/>
    <dgm:cxn modelId="{801BE91E-9648-48E7-AB36-728309CD532C}" type="presParOf" srcId="{C4A2BE4F-E8DB-45C2-80E0-739EDD52A53C}" destId="{C5B0BE5C-B4AA-43DF-B43E-CDC052FB615D}" srcOrd="1" destOrd="0" presId="urn:microsoft.com/office/officeart/2005/8/layout/hierarchy1"/>
    <dgm:cxn modelId="{FBFBA0E5-71F0-4741-A381-EC6781B6A710}" type="presParOf" srcId="{C5B0BE5C-B4AA-43DF-B43E-CDC052FB615D}" destId="{24977192-AA0F-44A1-A63D-8013DBF832C1}" srcOrd="0" destOrd="0" presId="urn:microsoft.com/office/officeart/2005/8/layout/hierarchy1"/>
    <dgm:cxn modelId="{C258D55E-FCE0-4368-A5E7-88139CC8B7B3}" type="presParOf" srcId="{24977192-AA0F-44A1-A63D-8013DBF832C1}" destId="{E7589188-E2E0-4F5C-BE19-D653C265D3BF}" srcOrd="0" destOrd="0" presId="urn:microsoft.com/office/officeart/2005/8/layout/hierarchy1"/>
    <dgm:cxn modelId="{D8009220-6700-4C49-ACCC-589A1906B3F0}" type="presParOf" srcId="{24977192-AA0F-44A1-A63D-8013DBF832C1}" destId="{79E13F8A-74F7-46D4-B651-5A37E22FCE5A}" srcOrd="1" destOrd="0" presId="urn:microsoft.com/office/officeart/2005/8/layout/hierarchy1"/>
    <dgm:cxn modelId="{A0B97CDC-769A-44A0-B2AD-E95588C4C028}" type="presParOf" srcId="{C5B0BE5C-B4AA-43DF-B43E-CDC052FB615D}" destId="{BCF7D89B-567A-4774-B786-44231FD9CD63}" srcOrd="1" destOrd="0" presId="urn:microsoft.com/office/officeart/2005/8/layout/hierarchy1"/>
    <dgm:cxn modelId="{4151FFC5-00C7-45E9-9B73-295A918DA316}" type="presParOf" srcId="{32865FB0-277C-4D19-AE4C-968B12A1096D}" destId="{E6D83AB5-42B1-4C8E-B375-A40029938FDA}" srcOrd="2" destOrd="0" presId="urn:microsoft.com/office/officeart/2005/8/layout/hierarchy1"/>
    <dgm:cxn modelId="{C3C1BB1F-F1C4-47A7-A5FC-1581EC95C939}" type="presParOf" srcId="{32865FB0-277C-4D19-AE4C-968B12A1096D}" destId="{09347EB1-9FD7-46A2-8550-4504BD823B5A}" srcOrd="3" destOrd="0" presId="urn:microsoft.com/office/officeart/2005/8/layout/hierarchy1"/>
    <dgm:cxn modelId="{DB311925-8A9E-495C-BA21-46D32CAC8A86}" type="presParOf" srcId="{09347EB1-9FD7-46A2-8550-4504BD823B5A}" destId="{ADE5167C-0C8E-4309-9D4E-7964C2365635}" srcOrd="0" destOrd="0" presId="urn:microsoft.com/office/officeart/2005/8/layout/hierarchy1"/>
    <dgm:cxn modelId="{A0FA321C-D26C-4EAE-88AF-CE6C63EE60A0}" type="presParOf" srcId="{ADE5167C-0C8E-4309-9D4E-7964C2365635}" destId="{0728EF26-88D7-4869-897E-F54D67EBFCC0}" srcOrd="0" destOrd="0" presId="urn:microsoft.com/office/officeart/2005/8/layout/hierarchy1"/>
    <dgm:cxn modelId="{E9031AB6-540B-458E-94F3-4507F1D79F55}" type="presParOf" srcId="{ADE5167C-0C8E-4309-9D4E-7964C2365635}" destId="{1145C183-7E4C-4D1E-B35F-9A1A2A22B524}" srcOrd="1" destOrd="0" presId="urn:microsoft.com/office/officeart/2005/8/layout/hierarchy1"/>
    <dgm:cxn modelId="{A3B55B78-D21B-49BC-8E14-F24D3F49F3E9}" type="presParOf" srcId="{09347EB1-9FD7-46A2-8550-4504BD823B5A}" destId="{522B5E99-1363-45F2-97F8-7ADF6CFFAB1A}" srcOrd="1" destOrd="0" presId="urn:microsoft.com/office/officeart/2005/8/layout/hierarchy1"/>
    <dgm:cxn modelId="{01B384A8-EDC8-4AF0-A08B-DBFA2DE4B6DB}" type="presParOf" srcId="{522B5E99-1363-45F2-97F8-7ADF6CFFAB1A}" destId="{2FCD4F9B-0C58-4200-9F4C-E2C6858A929F}" srcOrd="0" destOrd="0" presId="urn:microsoft.com/office/officeart/2005/8/layout/hierarchy1"/>
    <dgm:cxn modelId="{9BD9F6F4-567C-4FDC-A6C8-804C609D99D8}" type="presParOf" srcId="{522B5E99-1363-45F2-97F8-7ADF6CFFAB1A}" destId="{C0FD8CEB-A1DC-431F-8609-514918BEE585}" srcOrd="1" destOrd="0" presId="urn:microsoft.com/office/officeart/2005/8/layout/hierarchy1"/>
    <dgm:cxn modelId="{CE2EB0C1-101C-46EA-9866-3C2762DC0A14}" type="presParOf" srcId="{C0FD8CEB-A1DC-431F-8609-514918BEE585}" destId="{A7954398-435D-40F1-B295-337413A0C6B7}" srcOrd="0" destOrd="0" presId="urn:microsoft.com/office/officeart/2005/8/layout/hierarchy1"/>
    <dgm:cxn modelId="{30DCE73F-455C-475A-B9D4-9415A12F593A}" type="presParOf" srcId="{A7954398-435D-40F1-B295-337413A0C6B7}" destId="{13AA0AB6-76B1-4B21-B45D-E40E88B6061D}" srcOrd="0" destOrd="0" presId="urn:microsoft.com/office/officeart/2005/8/layout/hierarchy1"/>
    <dgm:cxn modelId="{6E44520B-1D16-47D0-81EE-BD98BCED4C9C}" type="presParOf" srcId="{A7954398-435D-40F1-B295-337413A0C6B7}" destId="{CBDD36A0-0F15-42FE-89FD-97A6FB556782}" srcOrd="1" destOrd="0" presId="urn:microsoft.com/office/officeart/2005/8/layout/hierarchy1"/>
    <dgm:cxn modelId="{B2817100-F525-45C8-865F-939AADA3F595}" type="presParOf" srcId="{C0FD8CEB-A1DC-431F-8609-514918BEE585}" destId="{21B9F205-DEBA-4B94-A978-F9D57A7CFD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45505-EF53-4824-A468-239DE3DC70F1}">
      <dsp:nvSpPr>
        <dsp:cNvPr id="0" name=""/>
        <dsp:cNvSpPr/>
      </dsp:nvSpPr>
      <dsp:spPr>
        <a:xfrm>
          <a:off x="2414620" y="2736657"/>
          <a:ext cx="680862" cy="194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431" y="0"/>
              </a:lnTo>
              <a:lnTo>
                <a:pt x="340431" y="1946061"/>
              </a:lnTo>
              <a:lnTo>
                <a:pt x="680862" y="1946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703507" y="3658145"/>
        <a:ext cx="103086" cy="103086"/>
      </dsp:txXfrm>
    </dsp:sp>
    <dsp:sp modelId="{25840F65-7FB3-4E92-9229-C25EC0C633CC}">
      <dsp:nvSpPr>
        <dsp:cNvPr id="0" name=""/>
        <dsp:cNvSpPr/>
      </dsp:nvSpPr>
      <dsp:spPr>
        <a:xfrm>
          <a:off x="2414620" y="2736657"/>
          <a:ext cx="680862" cy="648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431" y="0"/>
              </a:lnTo>
              <a:lnTo>
                <a:pt x="340431" y="648687"/>
              </a:lnTo>
              <a:lnTo>
                <a:pt x="680862" y="648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31540" y="3037490"/>
        <a:ext cx="47020" cy="47020"/>
      </dsp:txXfrm>
    </dsp:sp>
    <dsp:sp modelId="{7E248CF6-CD2E-49BC-B4D3-1FCA12D28FF1}">
      <dsp:nvSpPr>
        <dsp:cNvPr id="0" name=""/>
        <dsp:cNvSpPr/>
      </dsp:nvSpPr>
      <dsp:spPr>
        <a:xfrm>
          <a:off x="2414620" y="2087970"/>
          <a:ext cx="680862" cy="648687"/>
        </a:xfrm>
        <a:custGeom>
          <a:avLst/>
          <a:gdLst/>
          <a:ahLst/>
          <a:cxnLst/>
          <a:rect l="0" t="0" r="0" b="0"/>
          <a:pathLst>
            <a:path>
              <a:moveTo>
                <a:pt x="0" y="648687"/>
              </a:moveTo>
              <a:lnTo>
                <a:pt x="340431" y="648687"/>
              </a:lnTo>
              <a:lnTo>
                <a:pt x="340431" y="0"/>
              </a:lnTo>
              <a:lnTo>
                <a:pt x="6808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31540" y="2388803"/>
        <a:ext cx="47020" cy="47020"/>
      </dsp:txXfrm>
    </dsp:sp>
    <dsp:sp modelId="{EC496D79-E295-4095-88C4-4B7CE5005224}">
      <dsp:nvSpPr>
        <dsp:cNvPr id="0" name=""/>
        <dsp:cNvSpPr/>
      </dsp:nvSpPr>
      <dsp:spPr>
        <a:xfrm>
          <a:off x="2414620" y="790595"/>
          <a:ext cx="680862" cy="1946061"/>
        </a:xfrm>
        <a:custGeom>
          <a:avLst/>
          <a:gdLst/>
          <a:ahLst/>
          <a:cxnLst/>
          <a:rect l="0" t="0" r="0" b="0"/>
          <a:pathLst>
            <a:path>
              <a:moveTo>
                <a:pt x="0" y="1946061"/>
              </a:moveTo>
              <a:lnTo>
                <a:pt x="340431" y="1946061"/>
              </a:lnTo>
              <a:lnTo>
                <a:pt x="340431" y="0"/>
              </a:lnTo>
              <a:lnTo>
                <a:pt x="6808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703507" y="1712083"/>
        <a:ext cx="103086" cy="103086"/>
      </dsp:txXfrm>
    </dsp:sp>
    <dsp:sp modelId="{ECAD3D0F-D73D-440C-906B-1598C6B3BE90}">
      <dsp:nvSpPr>
        <dsp:cNvPr id="0" name=""/>
        <dsp:cNvSpPr/>
      </dsp:nvSpPr>
      <dsp:spPr>
        <a:xfrm rot="16200000">
          <a:off x="153391" y="2217707"/>
          <a:ext cx="3484557" cy="1037899"/>
        </a:xfrm>
        <a:prstGeom prst="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153391" y="2217707"/>
        <a:ext cx="3484557" cy="1037899"/>
      </dsp:txXfrm>
    </dsp:sp>
    <dsp:sp modelId="{E1B56E87-D8F8-4AE9-B554-732564A3C743}">
      <dsp:nvSpPr>
        <dsp:cNvPr id="0" name=""/>
        <dsp:cNvSpPr/>
      </dsp:nvSpPr>
      <dsp:spPr>
        <a:xfrm>
          <a:off x="3095482" y="271645"/>
          <a:ext cx="3404311" cy="1037899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রৈখিক</a:t>
          </a:r>
          <a:r>
            <a:rPr lang="en-US" sz="6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3095482" y="271645"/>
        <a:ext cx="3404311" cy="1037899"/>
      </dsp:txXfrm>
    </dsp:sp>
    <dsp:sp modelId="{8D11ABDA-B172-4482-B9C0-B2F935619687}">
      <dsp:nvSpPr>
        <dsp:cNvPr id="0" name=""/>
        <dsp:cNvSpPr/>
      </dsp:nvSpPr>
      <dsp:spPr>
        <a:xfrm>
          <a:off x="3095482" y="1569020"/>
          <a:ext cx="3404311" cy="1037899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ঘূর্ণন</a:t>
          </a:r>
          <a:r>
            <a:rPr lang="en-US" sz="6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3095482" y="1569020"/>
        <a:ext cx="3404311" cy="1037899"/>
      </dsp:txXfrm>
    </dsp:sp>
    <dsp:sp modelId="{94794EE0-091E-4550-A5B6-05DBF2FB8DB9}">
      <dsp:nvSpPr>
        <dsp:cNvPr id="0" name=""/>
        <dsp:cNvSpPr/>
      </dsp:nvSpPr>
      <dsp:spPr>
        <a:xfrm>
          <a:off x="3095482" y="2866394"/>
          <a:ext cx="3404311" cy="1037899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চলন</a:t>
          </a:r>
          <a:r>
            <a:rPr lang="en-US" sz="6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3095482" y="2866394"/>
        <a:ext cx="3404311" cy="1037899"/>
      </dsp:txXfrm>
    </dsp:sp>
    <dsp:sp modelId="{B101F099-4FEC-4505-8325-B30F218E0A4F}">
      <dsp:nvSpPr>
        <dsp:cNvPr id="0" name=""/>
        <dsp:cNvSpPr/>
      </dsp:nvSpPr>
      <dsp:spPr>
        <a:xfrm>
          <a:off x="3095482" y="4163769"/>
          <a:ext cx="5516924" cy="1037899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পর্যায়বৃত্ত</a:t>
          </a:r>
          <a:r>
            <a:rPr lang="en-US" sz="6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গতি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3095482" y="4163769"/>
        <a:ext cx="5516924" cy="1037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6DA154-E78F-4A21-A619-42C821284AD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189E23-190B-4145-A9B1-FFBC4AD87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ownloads\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3455"/>
            <a:ext cx="10958945" cy="5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5927" y="2258291"/>
            <a:ext cx="6511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1819" y="3462860"/>
            <a:ext cx="10657709" cy="260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1819" y="619428"/>
            <a:ext cx="10657709" cy="34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দুরুত্ব,s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২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362" y="4487831"/>
            <a:ext cx="10677737" cy="377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সময়,t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৩মিনিট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51819" y="1468585"/>
            <a:ext cx="2441546" cy="1994275"/>
            <a:chOff x="751819" y="1468585"/>
            <a:chExt cx="2441546" cy="1994275"/>
          </a:xfrm>
        </p:grpSpPr>
        <p:grpSp>
          <p:nvGrpSpPr>
            <p:cNvPr id="2" name="Group 1"/>
            <p:cNvGrpSpPr/>
            <p:nvPr/>
          </p:nvGrpSpPr>
          <p:grpSpPr>
            <a:xfrm>
              <a:off x="751819" y="2418739"/>
              <a:ext cx="2372138" cy="1044121"/>
              <a:chOff x="115502" y="2478803"/>
              <a:chExt cx="2372138" cy="104412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5502" y="2478803"/>
                <a:ext cx="1976783" cy="77919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" name="Snip and Round Single Corner Rectangle 3"/>
              <p:cNvSpPr/>
              <p:nvPr/>
            </p:nvSpPr>
            <p:spPr>
              <a:xfrm>
                <a:off x="704659" y="2868400"/>
                <a:ext cx="1782981" cy="389597"/>
              </a:xfrm>
              <a:prstGeom prst="snipRound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55816" y="3141119"/>
                <a:ext cx="496134" cy="3818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348084" y="3141118"/>
                <a:ext cx="496134" cy="3818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463720" y="3230076"/>
                <a:ext cx="264863" cy="2038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9850" y="3222284"/>
                <a:ext cx="271969" cy="23278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ingle Corner Rectangle 8"/>
              <p:cNvSpPr/>
              <p:nvPr/>
            </p:nvSpPr>
            <p:spPr>
              <a:xfrm>
                <a:off x="731792" y="2603475"/>
                <a:ext cx="209306" cy="288302"/>
              </a:xfrm>
              <a:prstGeom prst="round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 Single Corner Rectangle 9"/>
              <p:cNvSpPr/>
              <p:nvPr/>
            </p:nvSpPr>
            <p:spPr>
              <a:xfrm>
                <a:off x="1485683" y="2603474"/>
                <a:ext cx="209306" cy="469789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 Single Corner Rectangle 10"/>
              <p:cNvSpPr/>
              <p:nvPr/>
            </p:nvSpPr>
            <p:spPr>
              <a:xfrm>
                <a:off x="1108737" y="2607370"/>
                <a:ext cx="209306" cy="288302"/>
              </a:xfrm>
              <a:prstGeom prst="round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 Single Corner Rectangle 11"/>
              <p:cNvSpPr/>
              <p:nvPr/>
            </p:nvSpPr>
            <p:spPr>
              <a:xfrm>
                <a:off x="1875872" y="2599578"/>
                <a:ext cx="209306" cy="288302"/>
              </a:xfrm>
              <a:prstGeom prst="round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 Single Corner Rectangle 12"/>
              <p:cNvSpPr/>
              <p:nvPr/>
            </p:nvSpPr>
            <p:spPr>
              <a:xfrm>
                <a:off x="373257" y="2601526"/>
                <a:ext cx="209306" cy="471738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Callout 17"/>
            <p:cNvSpPr/>
            <p:nvPr/>
          </p:nvSpPr>
          <p:spPr>
            <a:xfrm>
              <a:off x="2100036" y="1468585"/>
              <a:ext cx="1093329" cy="70658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গতি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72182" y="5430977"/>
            <a:ext cx="299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6351" y="1011604"/>
            <a:ext cx="441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u,v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7685 L 0.73633 0.090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89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7309" y="5250868"/>
            <a:ext cx="296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726" y="1246909"/>
            <a:ext cx="5209309" cy="37961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12872" y="3041073"/>
            <a:ext cx="290945" cy="207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02927" y="1039090"/>
            <a:ext cx="477982" cy="4156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1888 -2.96296E-6 0.21615 0.12223 0.21615 0.27338 C 0.21615 0.42408 0.11888 0.54699 -3.75E-6 0.54699 C -0.1181 0.54699 -0.21341 0.42408 -0.21341 0.27338 C -0.21341 0.12223 -0.1181 -2.96296E-6 -3.75E-6 -2.96296E-6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372194" y="1463334"/>
            <a:ext cx="1528277" cy="16177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ort 22"/>
          <p:cNvSpPr/>
          <p:nvPr/>
        </p:nvSpPr>
        <p:spPr>
          <a:xfrm>
            <a:off x="6058402" y="1927863"/>
            <a:ext cx="155860" cy="789709"/>
          </a:xfrm>
          <a:prstGeom prst="flowChartSo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6-Point Star 23"/>
          <p:cNvSpPr/>
          <p:nvPr/>
        </p:nvSpPr>
        <p:spPr>
          <a:xfrm>
            <a:off x="6456239" y="2717572"/>
            <a:ext cx="264956" cy="373671"/>
          </a:xfrm>
          <a:prstGeom prst="star6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61822" y="3394361"/>
            <a:ext cx="185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1983" y="6234232"/>
            <a:ext cx="190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83577" y="5190112"/>
            <a:ext cx="2372138" cy="1044121"/>
            <a:chOff x="115502" y="2478803"/>
            <a:chExt cx="2372138" cy="1044121"/>
          </a:xfrm>
        </p:grpSpPr>
        <p:sp>
          <p:nvSpPr>
            <p:cNvPr id="37" name="Rounded Rectangle 36"/>
            <p:cNvSpPr/>
            <p:nvPr/>
          </p:nvSpPr>
          <p:spPr>
            <a:xfrm>
              <a:off x="115502" y="2478803"/>
              <a:ext cx="1976783" cy="77919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0" name="Snip and Round Single Corner Rectangle 39"/>
            <p:cNvSpPr/>
            <p:nvPr/>
          </p:nvSpPr>
          <p:spPr>
            <a:xfrm>
              <a:off x="704659" y="2868400"/>
              <a:ext cx="1782981" cy="389597"/>
            </a:xfrm>
            <a:prstGeom prst="snip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55816" y="3141119"/>
              <a:ext cx="496134" cy="381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348084" y="3141118"/>
              <a:ext cx="496134" cy="381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463720" y="3230076"/>
              <a:ext cx="264863" cy="20389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79850" y="3222284"/>
              <a:ext cx="271969" cy="2327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 Single Corner Rectangle 51"/>
            <p:cNvSpPr/>
            <p:nvPr/>
          </p:nvSpPr>
          <p:spPr>
            <a:xfrm>
              <a:off x="731792" y="2603475"/>
              <a:ext cx="209306" cy="28830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 Single Corner Rectangle 52"/>
            <p:cNvSpPr/>
            <p:nvPr/>
          </p:nvSpPr>
          <p:spPr>
            <a:xfrm>
              <a:off x="1485683" y="2603474"/>
              <a:ext cx="209306" cy="469789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 Single Corner Rectangle 53"/>
            <p:cNvSpPr/>
            <p:nvPr/>
          </p:nvSpPr>
          <p:spPr>
            <a:xfrm>
              <a:off x="1108737" y="2607370"/>
              <a:ext cx="209306" cy="28830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 Single Corner Rectangle 54"/>
            <p:cNvSpPr/>
            <p:nvPr/>
          </p:nvSpPr>
          <p:spPr>
            <a:xfrm>
              <a:off x="1875872" y="2599578"/>
              <a:ext cx="209306" cy="28830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 Single Corner Rectangle 55"/>
            <p:cNvSpPr/>
            <p:nvPr/>
          </p:nvSpPr>
          <p:spPr>
            <a:xfrm>
              <a:off x="373257" y="2601526"/>
              <a:ext cx="209306" cy="471738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1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3 -0.21019 C -0.00117 -0.21019 0.02722 -0.15694 0.02722 -0.0912 C 0.02722 -0.02569 -0.00117 0.02778 -0.03593 0.02778 C -0.07083 0.02778 -0.09895 -0.02569 -0.09895 -0.0912 C -0.09895 -0.15694 -0.07083 -0.21019 -0.03593 -0.21019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32 0.02245 L 0.74322 0.0136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4" grpId="1" animBg="1"/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ownloads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9" y="324479"/>
            <a:ext cx="6865382" cy="46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2486" y="4950353"/>
            <a:ext cx="4433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5057226"/>
              </p:ext>
            </p:extLst>
          </p:nvPr>
        </p:nvGraphicFramePr>
        <p:xfrm>
          <a:off x="318655" y="221674"/>
          <a:ext cx="11610109" cy="648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9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270" y="1600307"/>
            <a:ext cx="7994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34875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6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2729" y="1138957"/>
            <a:ext cx="2479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27" y="1969954"/>
            <a:ext cx="11208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একটা  সুতা দিয়ে ছোট একটা পাথরকে বেঁ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ঘোরাচ্ছ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পাথরটা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সমবেগে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যাচ্ছ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যাচ্ছ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সমদ্রুতি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সমবেগে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যাচ্ছ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703" y="880662"/>
            <a:ext cx="8319753" cy="6653859"/>
            <a:chOff x="1609858" y="1171976"/>
            <a:chExt cx="8319753" cy="8652641"/>
          </a:xfrm>
        </p:grpSpPr>
        <p:sp>
          <p:nvSpPr>
            <p:cNvPr id="4" name="TextBox 3"/>
            <p:cNvSpPr txBox="1"/>
            <p:nvPr/>
          </p:nvSpPr>
          <p:spPr>
            <a:xfrm>
              <a:off x="1609858" y="1171976"/>
              <a:ext cx="5093774" cy="172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57589" y="2740530"/>
              <a:ext cx="7972022" cy="7084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ঘূর্ণন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গতি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বঝায়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রৈখিক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গতি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স্কেলার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রাশি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বুঝায়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স্কেলার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ভেক্টর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রাশির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২টি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পার্থক্য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6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186803" y="2025493"/>
            <a:ext cx="2884867" cy="132652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4" y="3515929"/>
            <a:ext cx="11554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গাড়ি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 miles/hour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তার ইঞ্জিন বন্ধ হয়ে যায়। গাড়িটি থামতে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minutes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সময় নেয়। গাড়িটির মন্দন কত?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dell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2174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Left Arrow 4"/>
          <p:cNvSpPr/>
          <p:nvPr/>
        </p:nvSpPr>
        <p:spPr>
          <a:xfrm rot="4080628">
            <a:off x="7715419" y="1494009"/>
            <a:ext cx="664149" cy="21081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746975"/>
            <a:ext cx="10676585" cy="5370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3508" y="4262906"/>
            <a:ext cx="44729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2193" y="641445"/>
            <a:ext cx="4476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u="sng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u="sn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7396" y="4048578"/>
            <a:ext cx="3225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6552" y="1897468"/>
            <a:ext cx="585301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যীশু রঞ্জন দাস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বামৈ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লাখাই, হবিগন্জ।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 মেইলঃ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jishumsc@gmail.com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dell\Pictures\Saved Pictures\27858117_2054788871434709_4797761593412446469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58" y="756040"/>
            <a:ext cx="3407597" cy="35500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9472" y="312008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চলন্ত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5038" y="310149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ঘূড়ন্ত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পাখা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581" y="5532910"/>
            <a:ext cx="335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চলন্ত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dell\Downloads\1491283895_red-car-in-mo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95" y="443015"/>
            <a:ext cx="4133960" cy="23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ownloads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735" y="568035"/>
            <a:ext cx="3921590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ell\Downloads\image_2019-07-26 09 03 16.388723+00 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6" y="3010010"/>
            <a:ext cx="3530589" cy="25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9360" y="1651379"/>
            <a:ext cx="665191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23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8" y="1378422"/>
            <a:ext cx="302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5278" y="2593082"/>
            <a:ext cx="8748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54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380" y="589332"/>
            <a:ext cx="7932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70705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7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1819" y="2418739"/>
            <a:ext cx="2372138" cy="1044121"/>
            <a:chOff x="115502" y="2478803"/>
            <a:chExt cx="2372138" cy="1044121"/>
          </a:xfrm>
        </p:grpSpPr>
        <p:sp>
          <p:nvSpPr>
            <p:cNvPr id="3" name="Rounded Rectangle 2"/>
            <p:cNvSpPr/>
            <p:nvPr/>
          </p:nvSpPr>
          <p:spPr>
            <a:xfrm>
              <a:off x="115502" y="2478803"/>
              <a:ext cx="1976783" cy="77919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" name="Snip and Round Single Corner Rectangle 3"/>
            <p:cNvSpPr/>
            <p:nvPr/>
          </p:nvSpPr>
          <p:spPr>
            <a:xfrm>
              <a:off x="704659" y="2868400"/>
              <a:ext cx="1782981" cy="389597"/>
            </a:xfrm>
            <a:prstGeom prst="snip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5816" y="3141119"/>
              <a:ext cx="496134" cy="381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48084" y="3141118"/>
              <a:ext cx="496134" cy="381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463720" y="3230076"/>
              <a:ext cx="264863" cy="20389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79850" y="3222284"/>
              <a:ext cx="271969" cy="2327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ingle Corner Rectangle 8"/>
            <p:cNvSpPr/>
            <p:nvPr/>
          </p:nvSpPr>
          <p:spPr>
            <a:xfrm>
              <a:off x="731792" y="2603475"/>
              <a:ext cx="209306" cy="28830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485683" y="2603474"/>
              <a:ext cx="209306" cy="469789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Single Corner Rectangle 10"/>
            <p:cNvSpPr/>
            <p:nvPr/>
          </p:nvSpPr>
          <p:spPr>
            <a:xfrm>
              <a:off x="1108737" y="2607370"/>
              <a:ext cx="209306" cy="28830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Single Corner Rectangle 11"/>
            <p:cNvSpPr/>
            <p:nvPr/>
          </p:nvSpPr>
          <p:spPr>
            <a:xfrm>
              <a:off x="1875872" y="2599578"/>
              <a:ext cx="209306" cy="28830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373257" y="2601526"/>
              <a:ext cx="209306" cy="471738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51819" y="3462860"/>
            <a:ext cx="10657709" cy="260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793" y="4490113"/>
            <a:ext cx="1390208" cy="3411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819" y="619428"/>
            <a:ext cx="10657709" cy="34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দুরুত্ব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1697087" y="1383567"/>
            <a:ext cx="1250673" cy="78482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76276 0.000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819" y="3462860"/>
            <a:ext cx="10657709" cy="260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819" y="619428"/>
            <a:ext cx="10657709" cy="34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দুরুত্ব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1819" y="2418739"/>
            <a:ext cx="2372138" cy="2447004"/>
            <a:chOff x="751819" y="2418739"/>
            <a:chExt cx="2372138" cy="2447004"/>
          </a:xfrm>
        </p:grpSpPr>
        <p:sp>
          <p:nvSpPr>
            <p:cNvPr id="4" name="Rectangle 3"/>
            <p:cNvSpPr/>
            <p:nvPr/>
          </p:nvSpPr>
          <p:spPr>
            <a:xfrm>
              <a:off x="755363" y="4487831"/>
              <a:ext cx="1575944" cy="37791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51819" y="2418739"/>
              <a:ext cx="2372138" cy="1044121"/>
              <a:chOff x="115502" y="2478803"/>
              <a:chExt cx="2372138" cy="104412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15502" y="2478803"/>
                <a:ext cx="1976783" cy="77919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Snip and Round Single Corner Rectangle 8"/>
              <p:cNvSpPr/>
              <p:nvPr/>
            </p:nvSpPr>
            <p:spPr>
              <a:xfrm>
                <a:off x="704659" y="2868400"/>
                <a:ext cx="1782981" cy="389597"/>
              </a:xfrm>
              <a:prstGeom prst="snipRound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55816" y="3141119"/>
                <a:ext cx="496134" cy="3818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348084" y="3141118"/>
                <a:ext cx="496134" cy="3818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463720" y="3230076"/>
                <a:ext cx="264863" cy="2038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79850" y="3222284"/>
                <a:ext cx="271969" cy="23278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 Single Corner Rectangle 13"/>
              <p:cNvSpPr/>
              <p:nvPr/>
            </p:nvSpPr>
            <p:spPr>
              <a:xfrm>
                <a:off x="731792" y="2603475"/>
                <a:ext cx="209306" cy="288302"/>
              </a:xfrm>
              <a:prstGeom prst="round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 Single Corner Rectangle 14"/>
              <p:cNvSpPr/>
              <p:nvPr/>
            </p:nvSpPr>
            <p:spPr>
              <a:xfrm>
                <a:off x="1485683" y="2603474"/>
                <a:ext cx="209306" cy="469789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 Single Corner Rectangle 15"/>
              <p:cNvSpPr/>
              <p:nvPr/>
            </p:nvSpPr>
            <p:spPr>
              <a:xfrm>
                <a:off x="1108737" y="2607370"/>
                <a:ext cx="209306" cy="288302"/>
              </a:xfrm>
              <a:prstGeom prst="round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 Single Corner Rectangle 16"/>
              <p:cNvSpPr/>
              <p:nvPr/>
            </p:nvSpPr>
            <p:spPr>
              <a:xfrm>
                <a:off x="1875872" y="2599578"/>
                <a:ext cx="209306" cy="288302"/>
              </a:xfrm>
              <a:prstGeom prst="round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>
                <a:off x="373257" y="2601526"/>
                <a:ext cx="209306" cy="471738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Oval Callout 6"/>
          <p:cNvSpPr/>
          <p:nvPr/>
        </p:nvSpPr>
        <p:spPr>
          <a:xfrm>
            <a:off x="1849707" y="1468585"/>
            <a:ext cx="1164730" cy="70658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68282 -0.0099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repeatCount="indefinite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6319 0.00208 " pathEditMode="relative" rAng="0" ptsTypes="AA">
                                      <p:cBhvr>
                                        <p:cTn id="17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57196307"/>
              </p:ext>
            </p:extLst>
          </p:nvPr>
        </p:nvGraphicFramePr>
        <p:xfrm>
          <a:off x="1108363" y="665018"/>
          <a:ext cx="9989127" cy="547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8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AD3D0F-D73D-440C-906B-1598C6B3B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3">
                                            <p:graphicEl>
                                              <a:dgm id="{ECAD3D0F-D73D-440C-906B-1598C6B3B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496D79-E295-4095-88C4-4B7CE500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3">
                                            <p:graphicEl>
                                              <a:dgm id="{EC496D79-E295-4095-88C4-4B7CE5005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56E87-D8F8-4AE9-B554-732564A3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250"/>
                                        <p:tgtEl>
                                          <p:spTgt spid="3">
                                            <p:graphicEl>
                                              <a:dgm id="{E1B56E87-D8F8-4AE9-B554-732564A3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248CF6-CD2E-49BC-B4D3-1FCA12D28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250"/>
                                        <p:tgtEl>
                                          <p:spTgt spid="3">
                                            <p:graphicEl>
                                              <a:dgm id="{7E248CF6-CD2E-49BC-B4D3-1FCA12D28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11ABDA-B172-4482-B9C0-B2F935619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250"/>
                                        <p:tgtEl>
                                          <p:spTgt spid="3">
                                            <p:graphicEl>
                                              <a:dgm id="{8D11ABDA-B172-4482-B9C0-B2F935619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840F65-7FB3-4E92-9229-C25EC0C63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250"/>
                                        <p:tgtEl>
                                          <p:spTgt spid="3">
                                            <p:graphicEl>
                                              <a:dgm id="{25840F65-7FB3-4E92-9229-C25EC0C63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794EE0-091E-4550-A5B6-05DBF2FB8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250"/>
                                        <p:tgtEl>
                                          <p:spTgt spid="3">
                                            <p:graphicEl>
                                              <a:dgm id="{94794EE0-091E-4550-A5B6-05DBF2FB8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045505-EF53-4824-A468-239DE3DC7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250"/>
                                        <p:tgtEl>
                                          <p:spTgt spid="3">
                                            <p:graphicEl>
                                              <a:dgm id="{2D045505-EF53-4824-A468-239DE3DC7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01F099-4FEC-4505-8325-B30F218E0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250"/>
                                        <p:tgtEl>
                                          <p:spTgt spid="3">
                                            <p:graphicEl>
                                              <a:dgm id="{B101F099-4FEC-4505-8325-B30F218E0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1028</TotalTime>
  <Words>236</Words>
  <Application>Microsoft Office PowerPoint</Application>
  <PresentationFormat>Custom</PresentationFormat>
  <Paragraphs>60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Trek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Mahadi</dc:creator>
  <cp:lastModifiedBy>dell</cp:lastModifiedBy>
  <cp:revision>146</cp:revision>
  <dcterms:created xsi:type="dcterms:W3CDTF">2016-02-27T05:18:11Z</dcterms:created>
  <dcterms:modified xsi:type="dcterms:W3CDTF">2020-05-01T10:28:32Z</dcterms:modified>
</cp:coreProperties>
</file>