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2" r:id="rId2"/>
    <p:sldId id="268" r:id="rId3"/>
    <p:sldId id="277" r:id="rId4"/>
    <p:sldId id="278" r:id="rId5"/>
    <p:sldId id="273" r:id="rId6"/>
    <p:sldId id="257" r:id="rId7"/>
    <p:sldId id="276" r:id="rId8"/>
    <p:sldId id="258" r:id="rId9"/>
    <p:sldId id="281" r:id="rId10"/>
    <p:sldId id="274" r:id="rId11"/>
    <p:sldId id="259" r:id="rId12"/>
    <p:sldId id="260" r:id="rId13"/>
    <p:sldId id="279" r:id="rId14"/>
    <p:sldId id="263" r:id="rId15"/>
    <p:sldId id="280" r:id="rId16"/>
    <p:sldId id="264" r:id="rId17"/>
    <p:sldId id="267" r:id="rId18"/>
    <p:sldId id="266" r:id="rId19"/>
    <p:sldId id="265" r:id="rId20"/>
    <p:sldId id="262" r:id="rId21"/>
    <p:sldId id="261" r:id="rId22"/>
    <p:sldId id="282" r:id="rId23"/>
    <p:sldId id="283" r:id="rId24"/>
    <p:sldId id="284" r:id="rId25"/>
    <p:sldId id="285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1" d="100"/>
          <a:sy n="61" d="100"/>
        </p:scale>
        <p:origin x="-1368" y="-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57035-2717-48FA-BEBF-990C2DC59137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8110CF-DF25-4305-BB81-4AFEEB501C9D}">
      <dgm:prSet phldrT="[Text]" custT="1"/>
      <dgm:spPr/>
      <dgm:t>
        <a:bodyPr/>
        <a:lstStyle/>
        <a:p>
          <a:r>
            <a:rPr lang="en-US" sz="2000" dirty="0" err="1" smtClean="0"/>
            <a:t>Kishoreganj</a:t>
          </a:r>
          <a:endParaRPr lang="en-US" sz="2000" dirty="0"/>
        </a:p>
      </dgm:t>
    </dgm:pt>
    <dgm:pt modelId="{08595D12-DAAD-4EC0-A1E4-4278404A5C11}" type="parTrans" cxnId="{358BE291-6250-4CEE-A457-CAF2C43B6F58}">
      <dgm:prSet/>
      <dgm:spPr/>
      <dgm:t>
        <a:bodyPr/>
        <a:lstStyle/>
        <a:p>
          <a:endParaRPr lang="en-US"/>
        </a:p>
      </dgm:t>
    </dgm:pt>
    <dgm:pt modelId="{1F3EAAE9-74D3-42E7-8FFA-2EC79BE928E5}" type="sibTrans" cxnId="{358BE291-6250-4CEE-A457-CAF2C43B6F58}">
      <dgm:prSet/>
      <dgm:spPr/>
      <dgm:t>
        <a:bodyPr/>
        <a:lstStyle/>
        <a:p>
          <a:endParaRPr lang="en-US"/>
        </a:p>
      </dgm:t>
    </dgm:pt>
    <dgm:pt modelId="{988DFD9C-BD9C-4464-AA99-19971DB2EF06}">
      <dgm:prSet phldrT="[Text]" custT="1"/>
      <dgm:spPr/>
      <dgm:t>
        <a:bodyPr/>
        <a:lstStyle/>
        <a:p>
          <a:r>
            <a:rPr lang="en-US" sz="2000" dirty="0" smtClean="0"/>
            <a:t>Municipalities</a:t>
          </a:r>
        </a:p>
        <a:p>
          <a:r>
            <a:rPr lang="en-US" sz="2000" dirty="0" smtClean="0"/>
            <a:t>8</a:t>
          </a:r>
          <a:endParaRPr lang="en-US" sz="2000" dirty="0"/>
        </a:p>
      </dgm:t>
    </dgm:pt>
    <dgm:pt modelId="{C1CF591C-1D8C-4557-B3BD-91B48F22D70F}" type="parTrans" cxnId="{7AEB429D-8C93-489B-81C3-D00D9431182A}">
      <dgm:prSet/>
      <dgm:spPr/>
      <dgm:t>
        <a:bodyPr/>
        <a:lstStyle/>
        <a:p>
          <a:endParaRPr lang="en-US"/>
        </a:p>
      </dgm:t>
    </dgm:pt>
    <dgm:pt modelId="{9BDF497D-2F36-4120-8A17-6839A574C7C0}" type="sibTrans" cxnId="{7AEB429D-8C93-489B-81C3-D00D9431182A}">
      <dgm:prSet/>
      <dgm:spPr/>
      <dgm:t>
        <a:bodyPr/>
        <a:lstStyle/>
        <a:p>
          <a:endParaRPr lang="en-US"/>
        </a:p>
      </dgm:t>
    </dgm:pt>
    <dgm:pt modelId="{1BD91B3B-4C8D-4CD6-A64F-680EB4A9FA6B}">
      <dgm:prSet phldrT="[Text]" custT="1"/>
      <dgm:spPr/>
      <dgm:t>
        <a:bodyPr/>
        <a:lstStyle/>
        <a:p>
          <a:r>
            <a:rPr lang="en-US" sz="2000" dirty="0" err="1" smtClean="0"/>
            <a:t>Upazila</a:t>
          </a:r>
          <a:endParaRPr lang="en-US" sz="2000" dirty="0" smtClean="0"/>
        </a:p>
        <a:p>
          <a:r>
            <a:rPr lang="en-US" sz="2000" dirty="0" smtClean="0"/>
            <a:t>13</a:t>
          </a:r>
          <a:endParaRPr lang="en-US" sz="2000" dirty="0"/>
        </a:p>
      </dgm:t>
    </dgm:pt>
    <dgm:pt modelId="{EB6F7E95-1CDF-4158-92F8-20284CA39BD5}" type="parTrans" cxnId="{72E9C2BB-F8AC-40CA-935A-3CF2D52A7A53}">
      <dgm:prSet/>
      <dgm:spPr/>
      <dgm:t>
        <a:bodyPr/>
        <a:lstStyle/>
        <a:p>
          <a:endParaRPr lang="en-US"/>
        </a:p>
      </dgm:t>
    </dgm:pt>
    <dgm:pt modelId="{A8AEC758-2659-4E99-9B1E-DA9A02848A74}" type="sibTrans" cxnId="{72E9C2BB-F8AC-40CA-935A-3CF2D52A7A53}">
      <dgm:prSet/>
      <dgm:spPr/>
      <dgm:t>
        <a:bodyPr/>
        <a:lstStyle/>
        <a:p>
          <a:endParaRPr lang="en-US"/>
        </a:p>
      </dgm:t>
    </dgm:pt>
    <dgm:pt modelId="{09E3300C-F012-4762-940B-F121B3A897DA}">
      <dgm:prSet phldrT="[Text]" custT="1"/>
      <dgm:spPr/>
      <dgm:t>
        <a:bodyPr/>
        <a:lstStyle/>
        <a:p>
          <a:r>
            <a:rPr lang="en-US" sz="2000" dirty="0" smtClean="0"/>
            <a:t>Union</a:t>
          </a:r>
        </a:p>
        <a:p>
          <a:r>
            <a:rPr lang="en-US" sz="2000" dirty="0" smtClean="0"/>
            <a:t>108</a:t>
          </a:r>
          <a:endParaRPr lang="en-US" sz="2000" dirty="0"/>
        </a:p>
      </dgm:t>
    </dgm:pt>
    <dgm:pt modelId="{83EABE7D-DAD5-4D69-A25E-1E7FEC2EAE2F}" type="parTrans" cxnId="{8E7D8552-B911-43B9-B5F0-FF5B984E4B73}">
      <dgm:prSet/>
      <dgm:spPr/>
      <dgm:t>
        <a:bodyPr/>
        <a:lstStyle/>
        <a:p>
          <a:endParaRPr lang="en-US"/>
        </a:p>
      </dgm:t>
    </dgm:pt>
    <dgm:pt modelId="{BA2986BF-20EE-496C-9F3D-A99F11950021}" type="sibTrans" cxnId="{8E7D8552-B911-43B9-B5F0-FF5B984E4B73}">
      <dgm:prSet/>
      <dgm:spPr/>
      <dgm:t>
        <a:bodyPr/>
        <a:lstStyle/>
        <a:p>
          <a:endParaRPr lang="en-US"/>
        </a:p>
      </dgm:t>
    </dgm:pt>
    <dgm:pt modelId="{F6299F36-ADC9-44EC-B318-7E92D5EF0EA4}">
      <dgm:prSet phldrT="[Text]" custT="1"/>
      <dgm:spPr/>
      <dgm:t>
        <a:bodyPr/>
        <a:lstStyle/>
        <a:p>
          <a:r>
            <a:rPr lang="en-US" sz="2000" dirty="0" smtClean="0"/>
            <a:t>Village</a:t>
          </a:r>
        </a:p>
        <a:p>
          <a:r>
            <a:rPr lang="en-US" sz="2000" dirty="0" smtClean="0"/>
            <a:t>1745</a:t>
          </a:r>
          <a:endParaRPr lang="en-US" sz="2000" dirty="0"/>
        </a:p>
      </dgm:t>
    </dgm:pt>
    <dgm:pt modelId="{7560FBEC-8ED2-439D-907C-293B65AA7850}" type="parTrans" cxnId="{AB91E1FE-7F39-4DF9-9C2C-94C6FD58F8BD}">
      <dgm:prSet/>
      <dgm:spPr/>
      <dgm:t>
        <a:bodyPr/>
        <a:lstStyle/>
        <a:p>
          <a:endParaRPr lang="en-US"/>
        </a:p>
      </dgm:t>
    </dgm:pt>
    <dgm:pt modelId="{91404DDB-4DB7-49B4-8CA5-7B450C20B1BC}" type="sibTrans" cxnId="{AB91E1FE-7F39-4DF9-9C2C-94C6FD58F8BD}">
      <dgm:prSet/>
      <dgm:spPr/>
      <dgm:t>
        <a:bodyPr/>
        <a:lstStyle/>
        <a:p>
          <a:endParaRPr lang="en-US"/>
        </a:p>
      </dgm:t>
    </dgm:pt>
    <dgm:pt modelId="{A02826E2-BA38-4B6E-A0B0-AFF74FE10536}" type="pres">
      <dgm:prSet presAssocID="{CBD57035-2717-48FA-BEBF-990C2DC5913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B6C5F6-E24E-4583-9A94-B5A4761DCE3C}" type="pres">
      <dgm:prSet presAssocID="{CBD57035-2717-48FA-BEBF-990C2DC59137}" presName="radial" presStyleCnt="0">
        <dgm:presLayoutVars>
          <dgm:animLvl val="ctr"/>
        </dgm:presLayoutVars>
      </dgm:prSet>
      <dgm:spPr/>
    </dgm:pt>
    <dgm:pt modelId="{9F242D5B-D1CD-4207-BB3D-BA9D51A82197}" type="pres">
      <dgm:prSet presAssocID="{E28110CF-DF25-4305-BB81-4AFEEB501C9D}" presName="centerShape" presStyleLbl="vennNode1" presStyleIdx="0" presStyleCnt="5" custScaleX="86511" custScaleY="42796" custLinFactNeighborX="2130" custLinFactNeighborY="-2507"/>
      <dgm:spPr/>
      <dgm:t>
        <a:bodyPr/>
        <a:lstStyle/>
        <a:p>
          <a:endParaRPr lang="en-US"/>
        </a:p>
      </dgm:t>
    </dgm:pt>
    <dgm:pt modelId="{D665C715-0743-44D6-9426-98430574F75B}" type="pres">
      <dgm:prSet presAssocID="{988DFD9C-BD9C-4464-AA99-19971DB2EF06}" presName="node" presStyleLbl="vennNode1" presStyleIdx="1" presStyleCnt="5" custScaleX="217230" custRadScaleRad="100257" custRadScaleInc="4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AB8FF-5BCF-4FB7-B593-77E47A3D6C40}" type="pres">
      <dgm:prSet presAssocID="{1BD91B3B-4C8D-4CD6-A64F-680EB4A9FA6B}" presName="node" presStyleLbl="vennNode1" presStyleIdx="2" presStyleCnt="5" custRadScaleRad="146342" custRadScaleInc="-5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66EF8-DC4A-4CC5-83AC-513E06B14C5A}" type="pres">
      <dgm:prSet presAssocID="{09E3300C-F012-4762-940B-F121B3A897DA}" presName="node" presStyleLbl="vennNode1" presStyleIdx="3" presStyleCnt="5" custRadScaleRad="95115" custRadScaleInc="-4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EAB0A-3CB9-4610-B9DA-8F1676B69839}" type="pres">
      <dgm:prSet presAssocID="{F6299F36-ADC9-44EC-B318-7E92D5EF0EA4}" presName="node" presStyleLbl="vennNode1" presStyleIdx="4" presStyleCnt="5" custRadScaleRad="141890" custRadScaleInc="2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4F6CAD-0826-4FF8-978A-6E75CBC040CA}" type="presOf" srcId="{E28110CF-DF25-4305-BB81-4AFEEB501C9D}" destId="{9F242D5B-D1CD-4207-BB3D-BA9D51A82197}" srcOrd="0" destOrd="0" presId="urn:microsoft.com/office/officeart/2005/8/layout/radial3"/>
    <dgm:cxn modelId="{593E0E82-1593-4557-B288-B784D5502DB7}" type="presOf" srcId="{F6299F36-ADC9-44EC-B318-7E92D5EF0EA4}" destId="{EC7EAB0A-3CB9-4610-B9DA-8F1676B69839}" srcOrd="0" destOrd="0" presId="urn:microsoft.com/office/officeart/2005/8/layout/radial3"/>
    <dgm:cxn modelId="{FCEAA074-F697-4577-8FE1-FB989365361F}" type="presOf" srcId="{09E3300C-F012-4762-940B-F121B3A897DA}" destId="{87966EF8-DC4A-4CC5-83AC-513E06B14C5A}" srcOrd="0" destOrd="0" presId="urn:microsoft.com/office/officeart/2005/8/layout/radial3"/>
    <dgm:cxn modelId="{358BE291-6250-4CEE-A457-CAF2C43B6F58}" srcId="{CBD57035-2717-48FA-BEBF-990C2DC59137}" destId="{E28110CF-DF25-4305-BB81-4AFEEB501C9D}" srcOrd="0" destOrd="0" parTransId="{08595D12-DAAD-4EC0-A1E4-4278404A5C11}" sibTransId="{1F3EAAE9-74D3-42E7-8FFA-2EC79BE928E5}"/>
    <dgm:cxn modelId="{72E9C2BB-F8AC-40CA-935A-3CF2D52A7A53}" srcId="{E28110CF-DF25-4305-BB81-4AFEEB501C9D}" destId="{1BD91B3B-4C8D-4CD6-A64F-680EB4A9FA6B}" srcOrd="1" destOrd="0" parTransId="{EB6F7E95-1CDF-4158-92F8-20284CA39BD5}" sibTransId="{A8AEC758-2659-4E99-9B1E-DA9A02848A74}"/>
    <dgm:cxn modelId="{8E7D8552-B911-43B9-B5F0-FF5B984E4B73}" srcId="{E28110CF-DF25-4305-BB81-4AFEEB501C9D}" destId="{09E3300C-F012-4762-940B-F121B3A897DA}" srcOrd="2" destOrd="0" parTransId="{83EABE7D-DAD5-4D69-A25E-1E7FEC2EAE2F}" sibTransId="{BA2986BF-20EE-496C-9F3D-A99F11950021}"/>
    <dgm:cxn modelId="{7AEB429D-8C93-489B-81C3-D00D9431182A}" srcId="{E28110CF-DF25-4305-BB81-4AFEEB501C9D}" destId="{988DFD9C-BD9C-4464-AA99-19971DB2EF06}" srcOrd="0" destOrd="0" parTransId="{C1CF591C-1D8C-4557-B3BD-91B48F22D70F}" sibTransId="{9BDF497D-2F36-4120-8A17-6839A574C7C0}"/>
    <dgm:cxn modelId="{C3985F43-60B8-4473-BF26-F34EE768C371}" type="presOf" srcId="{1BD91B3B-4C8D-4CD6-A64F-680EB4A9FA6B}" destId="{756AB8FF-5BCF-4FB7-B593-77E47A3D6C40}" srcOrd="0" destOrd="0" presId="urn:microsoft.com/office/officeart/2005/8/layout/radial3"/>
    <dgm:cxn modelId="{4902AFDA-0016-43B0-BB50-9CFBD1FA18B4}" type="presOf" srcId="{988DFD9C-BD9C-4464-AA99-19971DB2EF06}" destId="{D665C715-0743-44D6-9426-98430574F75B}" srcOrd="0" destOrd="0" presId="urn:microsoft.com/office/officeart/2005/8/layout/radial3"/>
    <dgm:cxn modelId="{AB91E1FE-7F39-4DF9-9C2C-94C6FD58F8BD}" srcId="{E28110CF-DF25-4305-BB81-4AFEEB501C9D}" destId="{F6299F36-ADC9-44EC-B318-7E92D5EF0EA4}" srcOrd="3" destOrd="0" parTransId="{7560FBEC-8ED2-439D-907C-293B65AA7850}" sibTransId="{91404DDB-4DB7-49B4-8CA5-7B450C20B1BC}"/>
    <dgm:cxn modelId="{5506ED86-E357-4C80-AC0B-E72A32DBDC87}" type="presOf" srcId="{CBD57035-2717-48FA-BEBF-990C2DC59137}" destId="{A02826E2-BA38-4B6E-A0B0-AFF74FE10536}" srcOrd="0" destOrd="0" presId="urn:microsoft.com/office/officeart/2005/8/layout/radial3"/>
    <dgm:cxn modelId="{1B68B226-65C4-462A-A1C1-CE4DCAF26118}" type="presParOf" srcId="{A02826E2-BA38-4B6E-A0B0-AFF74FE10536}" destId="{E9B6C5F6-E24E-4583-9A94-B5A4761DCE3C}" srcOrd="0" destOrd="0" presId="urn:microsoft.com/office/officeart/2005/8/layout/radial3"/>
    <dgm:cxn modelId="{B827E8BC-2B68-4E88-8DE4-309E1A8C00A9}" type="presParOf" srcId="{E9B6C5F6-E24E-4583-9A94-B5A4761DCE3C}" destId="{9F242D5B-D1CD-4207-BB3D-BA9D51A82197}" srcOrd="0" destOrd="0" presId="urn:microsoft.com/office/officeart/2005/8/layout/radial3"/>
    <dgm:cxn modelId="{ED8EDF66-EAE2-413B-801B-73B5E98AFA4D}" type="presParOf" srcId="{E9B6C5F6-E24E-4583-9A94-B5A4761DCE3C}" destId="{D665C715-0743-44D6-9426-98430574F75B}" srcOrd="1" destOrd="0" presId="urn:microsoft.com/office/officeart/2005/8/layout/radial3"/>
    <dgm:cxn modelId="{95E1164C-95BE-4D2A-9CE2-31F2875C9E51}" type="presParOf" srcId="{E9B6C5F6-E24E-4583-9A94-B5A4761DCE3C}" destId="{756AB8FF-5BCF-4FB7-B593-77E47A3D6C40}" srcOrd="2" destOrd="0" presId="urn:microsoft.com/office/officeart/2005/8/layout/radial3"/>
    <dgm:cxn modelId="{494DF96D-A6B4-492F-86F6-63D8C781C101}" type="presParOf" srcId="{E9B6C5F6-E24E-4583-9A94-B5A4761DCE3C}" destId="{87966EF8-DC4A-4CC5-83AC-513E06B14C5A}" srcOrd="3" destOrd="0" presId="urn:microsoft.com/office/officeart/2005/8/layout/radial3"/>
    <dgm:cxn modelId="{16B2A7F1-A741-42CA-8C1C-897FD74B4FCA}" type="presParOf" srcId="{E9B6C5F6-E24E-4583-9A94-B5A4761DCE3C}" destId="{EC7EAB0A-3CB9-4610-B9DA-8F1676B69839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06E11-305E-4EBE-A6E5-8643A9F562B4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5465-076E-482D-9ED5-9838C585C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45465-076E-482D-9ED5-9838C585CA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E37E0-EBA7-426E-9CC2-F263F6A440A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71795-4760-4C7B-9C6F-B2DFF47B4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E37E0-EBA7-426E-9CC2-F263F6A440A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71795-4760-4C7B-9C6F-B2DFF47B4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E37E0-EBA7-426E-9CC2-F263F6A440A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71795-4760-4C7B-9C6F-B2DFF47B4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E37E0-EBA7-426E-9CC2-F263F6A440A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71795-4760-4C7B-9C6F-B2DFF47B4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E37E0-EBA7-426E-9CC2-F263F6A440A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71795-4760-4C7B-9C6F-B2DFF47B4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E37E0-EBA7-426E-9CC2-F263F6A440A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71795-4760-4C7B-9C6F-B2DFF47B4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E37E0-EBA7-426E-9CC2-F263F6A440A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71795-4760-4C7B-9C6F-B2DFF47B4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E37E0-EBA7-426E-9CC2-F263F6A440A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71795-4760-4C7B-9C6F-B2DFF47B4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E37E0-EBA7-426E-9CC2-F263F6A440A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71795-4760-4C7B-9C6F-B2DFF47B4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E37E0-EBA7-426E-9CC2-F263F6A440A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71795-4760-4C7B-9C6F-B2DFF47B4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9E37E0-EBA7-426E-9CC2-F263F6A440A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71795-4760-4C7B-9C6F-B2DFF47B44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9E37E0-EBA7-426E-9CC2-F263F6A440A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671795-4760-4C7B-9C6F-B2DFF47B4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762000"/>
            <a:ext cx="6248400" cy="7848600"/>
            <a:chOff x="1295400" y="685800"/>
            <a:chExt cx="6248400" cy="7848600"/>
          </a:xfrm>
        </p:grpSpPr>
        <p:pic>
          <p:nvPicPr>
            <p:cNvPr id="2" name="Picture 1" descr="Rose 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685800"/>
              <a:ext cx="3175000" cy="3962400"/>
            </a:xfrm>
            <a:prstGeom prst="rect">
              <a:avLst/>
            </a:prstGeom>
          </p:spPr>
        </p:pic>
        <p:sp>
          <p:nvSpPr>
            <p:cNvPr id="4" name="Block Arc 3"/>
            <p:cNvSpPr/>
            <p:nvPr/>
          </p:nvSpPr>
          <p:spPr>
            <a:xfrm>
              <a:off x="1295400" y="685800"/>
              <a:ext cx="6248400" cy="7848600"/>
            </a:xfrm>
            <a:prstGeom prst="blockArc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8208744">
              <a:off x="751576" y="2571888"/>
              <a:ext cx="392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Good </a:t>
              </a:r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morning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3168925">
              <a:off x="4313109" y="2285693"/>
              <a:ext cx="3380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Everybody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228600"/>
            <a:ext cx="4419600" cy="6172200"/>
            <a:chOff x="272514" y="196994"/>
            <a:chExt cx="4653909" cy="53876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2426264" y="196995"/>
              <a:ext cx="838200" cy="538214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3232457" y="196996"/>
              <a:ext cx="838200" cy="53821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4070657" y="196995"/>
              <a:ext cx="855766" cy="533946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990600" y="215593"/>
              <a:ext cx="838200" cy="53690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1649678" y="196994"/>
              <a:ext cx="838200" cy="538760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272514" y="249609"/>
              <a:ext cx="838200" cy="533499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724400" y="304800"/>
            <a:ext cx="4114800" cy="6172200"/>
            <a:chOff x="4799857" y="172253"/>
            <a:chExt cx="4191746" cy="540621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649"/>
            <a:stretch/>
          </p:blipFill>
          <p:spPr>
            <a:xfrm>
              <a:off x="4799857" y="172253"/>
              <a:ext cx="949532" cy="53728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649"/>
            <a:stretch/>
          </p:blipFill>
          <p:spPr>
            <a:xfrm>
              <a:off x="7925433" y="172253"/>
              <a:ext cx="1066170" cy="537574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649"/>
            <a:stretch/>
          </p:blipFill>
          <p:spPr>
            <a:xfrm>
              <a:off x="7070765" y="172253"/>
              <a:ext cx="912421" cy="540621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649"/>
            <a:stretch/>
          </p:blipFill>
          <p:spPr>
            <a:xfrm>
              <a:off x="5562600" y="172254"/>
              <a:ext cx="838200" cy="537288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649"/>
            <a:stretch/>
          </p:blipFill>
          <p:spPr>
            <a:xfrm>
              <a:off x="6400800" y="172253"/>
              <a:ext cx="838200" cy="53757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0" y="838200"/>
            <a:ext cx="5029200" cy="5029200"/>
            <a:chOff x="1524000" y="838200"/>
            <a:chExt cx="5029200" cy="5029200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0" y="838200"/>
              <a:ext cx="5029200" cy="5029200"/>
              <a:chOff x="2514600" y="914400"/>
              <a:chExt cx="5029200" cy="5029200"/>
            </a:xfrm>
          </p:grpSpPr>
          <p:pic>
            <p:nvPicPr>
              <p:cNvPr id="2" name="Picture 1" descr="yu7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4600" y="914400"/>
                <a:ext cx="5029200" cy="5029200"/>
              </a:xfrm>
              <a:prstGeom prst="rect">
                <a:avLst/>
              </a:prstGeom>
              <a:ln w="38100" cap="sq">
                <a:solidFill>
                  <a:srgbClr val="00B05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" name="5-Point Star 2"/>
              <p:cNvSpPr/>
              <p:nvPr/>
            </p:nvSpPr>
            <p:spPr>
              <a:xfrm>
                <a:off x="4419600" y="3733800"/>
                <a:ext cx="228600" cy="2286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" name="Explosion 1 3"/>
              <p:cNvSpPr/>
              <p:nvPr/>
            </p:nvSpPr>
            <p:spPr>
              <a:xfrm>
                <a:off x="5181600" y="2667000"/>
                <a:ext cx="381000" cy="228600"/>
              </a:xfrm>
              <a:prstGeom prst="irregularSeal1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876800" y="2819400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Kishoreganj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114800" y="3962400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Dhaka</a:t>
                </a:r>
                <a:endParaRPr lang="en-US" dirty="0"/>
              </a:p>
            </p:txBody>
          </p:sp>
          <p:sp>
            <p:nvSpPr>
              <p:cNvPr id="7" name="Down Arrow 6"/>
              <p:cNvSpPr/>
              <p:nvPr/>
            </p:nvSpPr>
            <p:spPr>
              <a:xfrm rot="13302702">
                <a:off x="4890607" y="3031238"/>
                <a:ext cx="265787" cy="82988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267200" y="3276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145km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shoregan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71600"/>
            <a:ext cx="46482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7400" y="6858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You see 13 </a:t>
            </a:r>
            <a:r>
              <a:rPr lang="en-US" dirty="0" err="1" smtClean="0">
                <a:solidFill>
                  <a:srgbClr val="FF0000"/>
                </a:solidFill>
              </a:rPr>
              <a:t>upazilas</a:t>
            </a:r>
            <a:r>
              <a:rPr lang="en-US" dirty="0" smtClean="0">
                <a:solidFill>
                  <a:srgbClr val="FF0000"/>
                </a:solidFill>
              </a:rPr>
              <a:t> are here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219200" y="838200"/>
          <a:ext cx="67818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 rot="10800000" flipH="1">
            <a:off x="4648200" y="2133600"/>
            <a:ext cx="18288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5400000" flipH="1">
            <a:off x="3124200" y="28956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572000" y="38100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 flipH="1">
            <a:off x="6076950" y="2838450"/>
            <a:ext cx="2667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SS, now we’ll see some important places in </a:t>
            </a:r>
            <a:r>
              <a:rPr lang="en-US" sz="3600" dirty="0" err="1" smtClean="0">
                <a:solidFill>
                  <a:srgbClr val="C00000"/>
                </a:solidFill>
              </a:rPr>
              <a:t>Kishoreganj</a:t>
            </a:r>
            <a:r>
              <a:rPr lang="en-US" sz="3600" dirty="0" smtClean="0">
                <a:solidFill>
                  <a:srgbClr val="C00000"/>
                </a:solidFill>
              </a:rPr>
              <a:t> town.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shoreganj-proj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6502399" cy="36576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4800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Narasunda</a:t>
            </a:r>
            <a:r>
              <a:rPr lang="en-US" sz="3200" dirty="0" smtClean="0">
                <a:solidFill>
                  <a:srgbClr val="FF0000"/>
                </a:solidFill>
              </a:rPr>
              <a:t> River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47700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4495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Solakia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Eid</a:t>
            </a:r>
            <a:r>
              <a:rPr lang="en-US" sz="3200" dirty="0" smtClean="0">
                <a:solidFill>
                  <a:srgbClr val="002060"/>
                </a:solidFill>
              </a:rPr>
              <a:t> Ground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rudoyal college-2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1752600" y="838200"/>
            <a:ext cx="5161935" cy="32004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4495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Government </a:t>
            </a:r>
            <a:r>
              <a:rPr lang="en-US" sz="2400" dirty="0" err="1" smtClean="0">
                <a:solidFill>
                  <a:srgbClr val="002060"/>
                </a:solidFill>
              </a:rPr>
              <a:t>Gurudayal</a:t>
            </a:r>
            <a:r>
              <a:rPr lang="en-US" sz="2400" dirty="0" smtClean="0">
                <a:solidFill>
                  <a:srgbClr val="002060"/>
                </a:solidFill>
              </a:rPr>
              <a:t> College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shoregonj historucal place.pdf - Adobe.jpg"/>
          <p:cNvPicPr>
            <a:picLocks noChangeAspect="1"/>
          </p:cNvPicPr>
          <p:nvPr/>
        </p:nvPicPr>
        <p:blipFill>
          <a:blip r:embed="rId2"/>
          <a:srcRect b="10142"/>
          <a:stretch>
            <a:fillRect/>
          </a:stretch>
        </p:blipFill>
        <p:spPr>
          <a:xfrm>
            <a:off x="1447800" y="1371600"/>
            <a:ext cx="6324600" cy="34290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0" y="4953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Pagla</a:t>
            </a:r>
            <a:r>
              <a:rPr lang="en-US" sz="2800" dirty="0" smtClean="0">
                <a:solidFill>
                  <a:srgbClr val="FF0000"/>
                </a:solidFill>
              </a:rPr>
              <a:t> Mosque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18288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We’ll see some important places outside the town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rcRect l="7214" r="6789" b="18506"/>
          <a:stretch>
            <a:fillRect/>
          </a:stretch>
        </p:blipFill>
        <p:spPr>
          <a:xfrm>
            <a:off x="2057400" y="1219200"/>
            <a:ext cx="5486400" cy="26670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362200" y="3962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Fort of </a:t>
            </a:r>
            <a:r>
              <a:rPr lang="en-US" sz="3600" dirty="0" err="1" smtClean="0">
                <a:solidFill>
                  <a:srgbClr val="FF0000"/>
                </a:solidFill>
              </a:rPr>
              <a:t>Isah</a:t>
            </a:r>
            <a:r>
              <a:rPr lang="en-US" sz="3600" dirty="0" smtClean="0">
                <a:solidFill>
                  <a:srgbClr val="FF0000"/>
                </a:solidFill>
              </a:rPr>
              <a:t> Khan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4419601" y="4724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4864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A building is built to defend the attack of enemy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0560" y="762000"/>
            <a:ext cx="6799330" cy="5862810"/>
            <a:chOff x="1060560" y="762000"/>
            <a:chExt cx="6799330" cy="5862810"/>
          </a:xfrm>
        </p:grpSpPr>
        <p:sp>
          <p:nvSpPr>
            <p:cNvPr id="3" name="TextBox 3"/>
            <p:cNvSpPr txBox="1"/>
            <p:nvPr/>
          </p:nvSpPr>
          <p:spPr>
            <a:xfrm>
              <a:off x="1143000" y="762000"/>
              <a:ext cx="6716890" cy="255454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Blackadder ITC" pitchFamily="82" charset="0"/>
                </a:rPr>
                <a:t>Kakali</a:t>
              </a:r>
              <a:r>
                <a:rPr lang="en-US" sz="3200" dirty="0" smtClean="0">
                  <a:solidFill>
                    <a:srgbClr val="FF0000"/>
                  </a:solidFill>
                  <a:latin typeface="Blackadder ITC" pitchFamily="8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Blackadder ITC" pitchFamily="82" charset="0"/>
                </a:rPr>
                <a:t>Tikader</a:t>
              </a:r>
              <a:endParaRPr lang="en-US" sz="3200" dirty="0" smtClean="0">
                <a:solidFill>
                  <a:srgbClr val="FF0000"/>
                </a:solidFill>
                <a:latin typeface="Blackadder ITC" pitchFamily="82" charset="0"/>
              </a:endParaRPr>
            </a:p>
            <a:p>
              <a:pPr algn="ctr"/>
              <a:r>
                <a:rPr lang="en-US" sz="3200" dirty="0" smtClean="0">
                  <a:solidFill>
                    <a:srgbClr val="FF0000"/>
                  </a:solidFill>
                  <a:latin typeface="Blackadder ITC" pitchFamily="82" charset="0"/>
                </a:rPr>
                <a:t>Assist Teacher</a:t>
              </a:r>
            </a:p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Blackadder ITC" pitchFamily="82" charset="0"/>
                </a:rPr>
                <a:t>Narail</a:t>
              </a:r>
              <a:r>
                <a:rPr lang="en-US" sz="3200" dirty="0" smtClean="0">
                  <a:solidFill>
                    <a:srgbClr val="FF0000"/>
                  </a:solidFill>
                  <a:latin typeface="Blackadder ITC" pitchFamily="82" charset="0"/>
                </a:rPr>
                <a:t> Town </a:t>
              </a:r>
              <a:r>
                <a:rPr lang="en-US" sz="3200" dirty="0" err="1" smtClean="0">
                  <a:solidFill>
                    <a:srgbClr val="FF0000"/>
                  </a:solidFill>
                  <a:latin typeface="Blackadder ITC" pitchFamily="82" charset="0"/>
                </a:rPr>
                <a:t>Govt</a:t>
              </a:r>
              <a:r>
                <a:rPr lang="en-US" sz="3200" dirty="0" smtClean="0">
                  <a:solidFill>
                    <a:srgbClr val="FF0000"/>
                  </a:solidFill>
                  <a:latin typeface="Blackadder ITC" pitchFamily="82" charset="0"/>
                </a:rPr>
                <a:t> Primary School</a:t>
              </a:r>
            </a:p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Blackadder ITC" pitchFamily="82" charset="0"/>
                </a:rPr>
                <a:t>Narail</a:t>
              </a:r>
              <a:r>
                <a:rPr lang="en-US" sz="3200" dirty="0" smtClean="0">
                  <a:solidFill>
                    <a:srgbClr val="FF0000"/>
                  </a:solidFill>
                  <a:latin typeface="Blackadder ITC" pitchFamily="8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Blackadder ITC" pitchFamily="82" charset="0"/>
                </a:rPr>
                <a:t>Sadar</a:t>
              </a:r>
              <a:r>
                <a:rPr lang="en-US" sz="3200" dirty="0" smtClean="0">
                  <a:solidFill>
                    <a:srgbClr val="FF0000"/>
                  </a:solidFill>
                  <a:latin typeface="Blackadder ITC" pitchFamily="8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Blackadder ITC" pitchFamily="82" charset="0"/>
                </a:rPr>
                <a:t>Narail</a:t>
              </a:r>
              <a:endParaRPr lang="en-US" sz="3200" dirty="0" smtClean="0">
                <a:solidFill>
                  <a:srgbClr val="FF0000"/>
                </a:solidFill>
                <a:latin typeface="Blackadder ITC" pitchFamily="82" charset="0"/>
              </a:endParaRPr>
            </a:p>
            <a:p>
              <a:pPr algn="ctr"/>
              <a:r>
                <a:rPr lang="en-US" sz="3200" dirty="0" smtClean="0">
                  <a:solidFill>
                    <a:srgbClr val="FF0000"/>
                  </a:solidFill>
                  <a:latin typeface="Blackadder ITC" pitchFamily="82" charset="0"/>
                </a:rPr>
                <a:t>shrabon01909@gmail.com</a:t>
              </a:r>
              <a:endParaRPr lang="en-US" sz="3200" dirty="0">
                <a:solidFill>
                  <a:srgbClr val="FF0000"/>
                </a:solidFill>
                <a:latin typeface="Blackadder ITC" pitchFamily="82" charset="0"/>
              </a:endParaRPr>
            </a:p>
          </p:txBody>
        </p:sp>
        <p:pic>
          <p:nvPicPr>
            <p:cNvPr id="4" name="Picture 3" descr="IMG_20190922_17374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747335">
              <a:off x="3597013" y="3184055"/>
              <a:ext cx="1377833" cy="2161307"/>
            </a:xfrm>
            <a:prstGeom prst="rect">
              <a:avLst/>
            </a:prstGeom>
            <a:ln w="76200"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CA6E14D-16B8-404F-BBBC-906F4FC29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 rot="1030000">
              <a:off x="1060560" y="3410951"/>
              <a:ext cx="4334632" cy="216100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CA6E14D-16B8-404F-BBBC-906F4FC29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 rot="7445287">
              <a:off x="3599840" y="2920205"/>
              <a:ext cx="4334632" cy="216100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CA6E14D-16B8-404F-BBBC-906F4FC29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 rot="7445287">
              <a:off x="3066440" y="3376992"/>
              <a:ext cx="4334632" cy="21610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s_image_2012-01-24_108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00"/>
            <a:ext cx="3048000" cy="2286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handraboti Shib Mondir+Kishoreganj+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447800"/>
            <a:ext cx="2823634" cy="220980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4038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Fuleshwari</a:t>
            </a:r>
            <a:r>
              <a:rPr lang="en-US" sz="2400" dirty="0" smtClean="0">
                <a:solidFill>
                  <a:srgbClr val="FF0000"/>
                </a:solidFill>
              </a:rPr>
              <a:t> River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038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Shiva Temple of </a:t>
            </a:r>
            <a:r>
              <a:rPr lang="en-US" sz="2400" dirty="0" err="1" smtClean="0">
                <a:solidFill>
                  <a:srgbClr val="FF0000"/>
                </a:solidFill>
              </a:rPr>
              <a:t>chandrabati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71600"/>
            <a:ext cx="4495800" cy="300397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New words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Landloard</a:t>
            </a:r>
            <a:r>
              <a:rPr lang="en-US" sz="2400" dirty="0" smtClean="0">
                <a:solidFill>
                  <a:srgbClr val="7030A0"/>
                </a:solidFill>
              </a:rPr>
              <a:t> : A person who has own vast property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Important : Having great value 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Mosque :A building where </a:t>
            </a:r>
            <a:r>
              <a:rPr lang="en-US" sz="2400" dirty="0" err="1" smtClean="0">
                <a:solidFill>
                  <a:srgbClr val="0070C0"/>
                </a:solidFill>
              </a:rPr>
              <a:t>muslims</a:t>
            </a:r>
            <a:r>
              <a:rPr lang="en-US" sz="2400" dirty="0" smtClean="0">
                <a:solidFill>
                  <a:srgbClr val="0070C0"/>
                </a:solidFill>
              </a:rPr>
              <a:t> say their prayers.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Well-known :Familiar  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0"/>
            <a:ext cx="1981200" cy="14859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3886200" y="4038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8288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Open your book page at 38.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Teacher’s reading then student’s reading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28800" y="1676400"/>
          <a:ext cx="6096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Landloard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Educational institute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Important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familiar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Well-known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great 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Mosque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 has vast property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Hindu people say their prayers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Muslim</a:t>
                      </a:r>
                      <a:r>
                        <a:rPr lang="en-US" baseline="0" dirty="0" smtClean="0"/>
                        <a:t> people say their prayers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838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Match column A with column B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-234434" y="297689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Group work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Ask answer (orally)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7526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What is the name of </a:t>
            </a:r>
            <a:r>
              <a:rPr lang="en-US" sz="2400" dirty="0" err="1" smtClean="0"/>
              <a:t>Mamun’s</a:t>
            </a:r>
            <a:r>
              <a:rPr lang="en-US" sz="2400" dirty="0" smtClean="0"/>
              <a:t> home district ?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How far is it Dhaka ?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What did it get it’s name ?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Say some important places of </a:t>
            </a:r>
            <a:r>
              <a:rPr lang="en-US" sz="2400" dirty="0" err="1" smtClean="0"/>
              <a:t>Kishoreganj</a:t>
            </a:r>
            <a:r>
              <a:rPr lang="en-US" sz="2400" dirty="0" smtClean="0"/>
              <a:t> 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-936366" y="3206979"/>
            <a:ext cx="446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Checking learning individually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 nature wallpapers free downloa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8800"/>
            <a:ext cx="5943600" cy="3352800"/>
          </a:xfrm>
          <a:prstGeom prst="rect">
            <a:avLst/>
          </a:prstGeom>
        </p:spPr>
      </p:pic>
      <p:pic>
        <p:nvPicPr>
          <p:cNvPr id="4" name="Picture 3" descr="thankyouno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257800"/>
            <a:ext cx="4572000" cy="842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72806">
            <a:off x="4246372" y="576527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lackadder ITC" pitchFamily="82" charset="0"/>
              </a:rPr>
              <a:t>See you</a:t>
            </a:r>
            <a:endParaRPr lang="en-US" sz="4000" dirty="0">
              <a:latin typeface="Blackadder ITC" pitchFamily="82" charset="0"/>
            </a:endParaRPr>
          </a:p>
        </p:txBody>
      </p:sp>
      <p:pic>
        <p:nvPicPr>
          <p:cNvPr id="6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4"/>
          <a:srcRect l="21801" r="44367" b="22829"/>
          <a:stretch>
            <a:fillRect/>
          </a:stretch>
        </p:blipFill>
        <p:spPr bwMode="auto">
          <a:xfrm>
            <a:off x="-152400" y="152400"/>
            <a:ext cx="4621322" cy="5143500"/>
          </a:xfrm>
          <a:prstGeom prst="rect">
            <a:avLst/>
          </a:prstGeom>
          <a:noFill/>
        </p:spPr>
      </p:pic>
      <p:pic>
        <p:nvPicPr>
          <p:cNvPr id="7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4"/>
          <a:srcRect l="55360" t="278" r="11833" b="22829"/>
          <a:stretch>
            <a:fillRect/>
          </a:stretch>
        </p:blipFill>
        <p:spPr bwMode="auto">
          <a:xfrm>
            <a:off x="4495800" y="152400"/>
            <a:ext cx="4572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600200"/>
            <a:ext cx="6553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Franklin Gothic Heavy" pitchFamily="34" charset="0"/>
                <a:cs typeface="Times New Roman" pitchFamily="18" charset="0"/>
              </a:rPr>
              <a:t>Class:Five</a:t>
            </a:r>
            <a:endParaRPr lang="en-US" sz="3600" b="1" dirty="0" smtClean="0">
              <a:latin typeface="Franklin Gothic Heavy" pitchFamily="34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Franklin Gothic Heavy" pitchFamily="34" charset="0"/>
                <a:cs typeface="Times New Roman" pitchFamily="18" charset="0"/>
              </a:rPr>
              <a:t>Unit:10, </a:t>
            </a:r>
            <a:r>
              <a:rPr lang="en-US" sz="3600" b="1" dirty="0" smtClean="0">
                <a:solidFill>
                  <a:srgbClr val="7030A0"/>
                </a:solidFill>
                <a:latin typeface="Franklin Gothic Heavy" pitchFamily="34" charset="0"/>
                <a:cs typeface="Times New Roman" pitchFamily="18" charset="0"/>
              </a:rPr>
              <a:t>(My home district).</a:t>
            </a:r>
            <a:r>
              <a:rPr lang="en-US" sz="3600" b="1" u="sng" dirty="0" smtClean="0">
                <a:solidFill>
                  <a:schemeClr val="accent1"/>
                </a:solidFill>
                <a:latin typeface="Franklin Gothic Heavy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smtClean="0">
                <a:latin typeface="Franklin Gothic Heavy" pitchFamily="34" charset="0"/>
                <a:cs typeface="Times New Roman" panose="02020603050405020304" pitchFamily="18" charset="0"/>
              </a:rPr>
              <a:t>  </a:t>
            </a:r>
            <a:endParaRPr lang="en-US" sz="1600" b="1" dirty="0" smtClean="0">
              <a:latin typeface="Franklin Gothic Heavy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Franklin Gothic Heavy" pitchFamily="34" charset="0"/>
                <a:cs typeface="Times New Roman" pitchFamily="18" charset="0"/>
              </a:rPr>
              <a:t>Lesson : 1-2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Franklin Gothic Heavy" pitchFamily="34" charset="0"/>
                <a:cs typeface="Times New Roman" pitchFamily="18" charset="0"/>
              </a:rPr>
              <a:t>Part of the lesson :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Franklin Gothic Heavy" pitchFamily="34" charset="0"/>
                <a:cs typeface="Times New Roman" pitchFamily="18" charset="0"/>
              </a:rPr>
              <a:t>(My home----</a:t>
            </a:r>
            <a:r>
              <a:rPr lang="en-US" sz="3200" b="1" dirty="0" err="1" smtClean="0">
                <a:solidFill>
                  <a:srgbClr val="7030A0"/>
                </a:solidFill>
                <a:latin typeface="Franklin Gothic Heavy" pitchFamily="34" charset="0"/>
                <a:cs typeface="Times New Roman" pitchFamily="18" charset="0"/>
              </a:rPr>
              <a:t>Chandrabati</a:t>
            </a:r>
            <a:r>
              <a:rPr lang="en-US" sz="3200" b="1" dirty="0" smtClean="0">
                <a:solidFill>
                  <a:srgbClr val="7030A0"/>
                </a:solidFill>
                <a:latin typeface="Franklin Gothic Heavy" pitchFamily="34" charset="0"/>
                <a:cs typeface="Times New Roman" pitchFamily="18" charset="0"/>
              </a:rPr>
              <a:t>.)</a:t>
            </a:r>
          </a:p>
          <a:p>
            <a:pPr algn="ctr"/>
            <a:r>
              <a:rPr lang="en-US" sz="3600" b="1" dirty="0" smtClean="0">
                <a:latin typeface="Franklin Gothic Heavy" pitchFamily="34" charset="0"/>
                <a:cs typeface="Times New Roman" pitchFamily="18" charset="0"/>
              </a:rPr>
              <a:t>Time: 45 minute</a:t>
            </a:r>
            <a:endParaRPr lang="en-US" sz="3600" dirty="0"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878" y="1752600"/>
            <a:ext cx="5696243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7620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Learning outcomes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76400"/>
            <a:ext cx="6705600" cy="304698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defTabSz="457200"/>
            <a:r>
              <a:rPr lang="en-US" sz="2400" u="sng" dirty="0" smtClean="0">
                <a:solidFill>
                  <a:srgbClr val="FF0000"/>
                </a:solidFill>
                <a:latin typeface="Constantia"/>
              </a:rPr>
              <a:t>Teacher’s activities </a:t>
            </a:r>
            <a:r>
              <a:rPr lang="en-US" sz="2400" dirty="0" smtClean="0">
                <a:solidFill>
                  <a:prstClr val="black"/>
                </a:solidFill>
                <a:latin typeface="Constantia"/>
              </a:rPr>
              <a:t>:</a:t>
            </a:r>
            <a:r>
              <a:rPr lang="en-US" sz="2400" dirty="0" err="1" smtClean="0">
                <a:solidFill>
                  <a:prstClr val="black"/>
                </a:solidFill>
                <a:latin typeface="Constantia"/>
              </a:rPr>
              <a:t>Congenal</a:t>
            </a:r>
            <a:r>
              <a:rPr lang="en-US" sz="2400" dirty="0" smtClean="0">
                <a:solidFill>
                  <a:prstClr val="black"/>
                </a:solidFill>
                <a:latin typeface="Constantia"/>
              </a:rPr>
              <a:t> environment :      </a:t>
            </a:r>
          </a:p>
          <a:p>
            <a:pPr lvl="0" defTabSz="457200"/>
            <a:r>
              <a:rPr lang="en-US" sz="2400" dirty="0" smtClean="0">
                <a:solidFill>
                  <a:prstClr val="black"/>
                </a:solidFill>
                <a:latin typeface="Constantia"/>
              </a:rPr>
              <a:t>                                    Exchange greetings.</a:t>
            </a:r>
          </a:p>
          <a:p>
            <a:pPr lvl="0" defTabSz="457200"/>
            <a:r>
              <a:rPr lang="en-US" sz="2400" dirty="0" smtClean="0">
                <a:solidFill>
                  <a:prstClr val="black"/>
                </a:solidFill>
                <a:latin typeface="Constantia"/>
              </a:rPr>
              <a:t>       </a:t>
            </a:r>
            <a:r>
              <a:rPr lang="en-US" sz="2400" dirty="0" smtClean="0">
                <a:solidFill>
                  <a:srgbClr val="00B050"/>
                </a:solidFill>
                <a:latin typeface="Constantia"/>
              </a:rPr>
              <a:t>Teacher </a:t>
            </a:r>
            <a:r>
              <a:rPr lang="en-US" sz="2400" dirty="0" smtClean="0">
                <a:solidFill>
                  <a:prstClr val="black"/>
                </a:solidFill>
                <a:latin typeface="Constantia"/>
              </a:rPr>
              <a:t>: How are you students ?         </a:t>
            </a:r>
          </a:p>
          <a:p>
            <a:pPr lvl="0" defTabSz="457200"/>
            <a:r>
              <a:rPr lang="en-US" sz="2400" dirty="0" smtClean="0">
                <a:solidFill>
                  <a:prstClr val="black"/>
                </a:solidFill>
                <a:latin typeface="Constantia"/>
              </a:rPr>
              <a:t>       </a:t>
            </a:r>
            <a:r>
              <a:rPr lang="en-US" sz="2400" dirty="0" smtClean="0">
                <a:solidFill>
                  <a:srgbClr val="00B0F0"/>
                </a:solidFill>
                <a:latin typeface="Constantia"/>
              </a:rPr>
              <a:t>Students</a:t>
            </a:r>
            <a:r>
              <a:rPr lang="en-US" sz="2400" dirty="0" smtClean="0">
                <a:solidFill>
                  <a:prstClr val="black"/>
                </a:solidFill>
                <a:latin typeface="Constantia"/>
              </a:rPr>
              <a:t>: Fine thank you teacher.  </a:t>
            </a:r>
          </a:p>
          <a:p>
            <a:pPr lvl="0" defTabSz="457200"/>
            <a:r>
              <a:rPr lang="en-US" sz="2400" dirty="0" smtClean="0">
                <a:solidFill>
                  <a:prstClr val="black"/>
                </a:solidFill>
                <a:latin typeface="Constantia"/>
              </a:rPr>
              <a:t>       How are you teacher?</a:t>
            </a:r>
          </a:p>
          <a:p>
            <a:pPr lvl="0" defTabSz="457200"/>
            <a:r>
              <a:rPr lang="en-US" sz="2400" dirty="0" smtClean="0">
                <a:solidFill>
                  <a:prstClr val="black"/>
                </a:solidFill>
                <a:latin typeface="Constantia"/>
              </a:rPr>
              <a:t>     </a:t>
            </a:r>
            <a:r>
              <a:rPr lang="en-US" sz="2400" dirty="0" smtClean="0">
                <a:solidFill>
                  <a:srgbClr val="92D050"/>
                </a:solidFill>
                <a:latin typeface="Constantia"/>
              </a:rPr>
              <a:t>Teacher</a:t>
            </a:r>
            <a:r>
              <a:rPr lang="en-US" sz="2400" dirty="0" smtClean="0">
                <a:solidFill>
                  <a:prstClr val="black"/>
                </a:solidFill>
                <a:latin typeface="Constantia"/>
              </a:rPr>
              <a:t> : I’m also fine. Thank you </a:t>
            </a:r>
          </a:p>
          <a:p>
            <a:pPr lvl="0" defTabSz="457200"/>
            <a:r>
              <a:rPr lang="en-US" sz="2400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Constantia"/>
              </a:rPr>
              <a:t>Creat</a:t>
            </a:r>
            <a:r>
              <a:rPr lang="en-US" sz="2400" u="sng" dirty="0" smtClean="0">
                <a:solidFill>
                  <a:srgbClr val="FF0000"/>
                </a:solidFill>
                <a:latin typeface="Constantia"/>
              </a:rPr>
              <a:t> emotion </a:t>
            </a:r>
            <a:r>
              <a:rPr lang="en-US" sz="2400" dirty="0" smtClean="0">
                <a:solidFill>
                  <a:prstClr val="black"/>
                </a:solidFill>
                <a:latin typeface="Constantia"/>
              </a:rPr>
              <a:t>: Morning song.</a:t>
            </a:r>
          </a:p>
          <a:p>
            <a:pPr lvl="0" defTabSz="457200"/>
            <a:r>
              <a:rPr lang="en-US" sz="2400" dirty="0" smtClean="0">
                <a:solidFill>
                  <a:prstClr val="black"/>
                </a:solidFill>
                <a:latin typeface="Constantia"/>
              </a:rPr>
              <a:t>                                    </a:t>
            </a:r>
            <a:endParaRPr lang="en-US" sz="24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Action Button: Sound 2">
            <a:hlinkClick r:id="" action="ppaction://noaction" highlightClick="1">
              <a:snd r:embed="rId2" name="applause.wav" builtIn="1"/>
            </a:hlinkClick>
          </p:cNvPr>
          <p:cNvSpPr/>
          <p:nvPr/>
        </p:nvSpPr>
        <p:spPr>
          <a:xfrm>
            <a:off x="6019800" y="3962400"/>
            <a:ext cx="1524000" cy="533400"/>
          </a:xfrm>
          <a:prstGeom prst="actionButtonSou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609600"/>
            <a:ext cx="7214174" cy="5277537"/>
            <a:chOff x="2286000" y="1447800"/>
            <a:chExt cx="5690174" cy="3982137"/>
          </a:xfrm>
        </p:grpSpPr>
        <p:pic>
          <p:nvPicPr>
            <p:cNvPr id="2" name="Picture 1" descr="map_of_bangladesh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2057400"/>
              <a:ext cx="4267200" cy="320497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124200" y="14478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Look at the map .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5400000">
              <a:off x="5768919" y="3222681"/>
              <a:ext cx="38297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Whole class work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905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Today we’ll read ‘My home district.’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52600" y="1828800"/>
            <a:ext cx="6705600" cy="3200400"/>
            <a:chOff x="914400" y="2438400"/>
            <a:chExt cx="7589520" cy="3604471"/>
          </a:xfrm>
        </p:grpSpPr>
        <p:pic>
          <p:nvPicPr>
            <p:cNvPr id="2" name="Picture 1" descr="SAM_776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514600"/>
              <a:ext cx="2209800" cy="15705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3401373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800" y="2438400"/>
              <a:ext cx="2133600" cy="165258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 descr="9260958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2200" y="2438400"/>
              <a:ext cx="2209800" cy="1524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 descr="SAM_774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" y="4343400"/>
              <a:ext cx="2362200" cy="1699471"/>
            </a:xfrm>
            <a:prstGeom prst="rect">
              <a:avLst/>
            </a:prstGeom>
            <a:ln w="38100" cap="sq">
              <a:solidFill>
                <a:srgbClr val="0070C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guru0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7600" y="4343400"/>
              <a:ext cx="2418135" cy="15240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 descr="solakia-ed-0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0800" y="4267200"/>
              <a:ext cx="2103120" cy="1600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990600" y="762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Ss what can you see the picture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-733768" y="2988992"/>
            <a:ext cx="35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Pair work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0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These pictures are of </a:t>
            </a:r>
            <a:r>
              <a:rPr lang="en-US" sz="2400" dirty="0" err="1" smtClean="0">
                <a:solidFill>
                  <a:srgbClr val="FF0000"/>
                </a:solidFill>
              </a:rPr>
              <a:t>Kishoregonj</a:t>
            </a:r>
            <a:r>
              <a:rPr lang="en-US" sz="2400" dirty="0" smtClean="0">
                <a:solidFill>
                  <a:srgbClr val="FF0000"/>
                </a:solidFill>
              </a:rPr>
              <a:t> town .Now we’ll read </a:t>
            </a:r>
            <a:r>
              <a:rPr lang="en-US" sz="2400" dirty="0" err="1" smtClean="0">
                <a:solidFill>
                  <a:srgbClr val="FF0000"/>
                </a:solidFill>
              </a:rPr>
              <a:t>Mamun’s</a:t>
            </a:r>
            <a:r>
              <a:rPr lang="en-US" sz="2400" dirty="0" smtClean="0">
                <a:solidFill>
                  <a:srgbClr val="FF0000"/>
                </a:solidFill>
              </a:rPr>
              <a:t> home district, </a:t>
            </a:r>
            <a:r>
              <a:rPr lang="en-US" sz="2400" dirty="0" err="1" smtClean="0">
                <a:solidFill>
                  <a:srgbClr val="FF0000"/>
                </a:solidFill>
              </a:rPr>
              <a:t>Kishoregonj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743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Ss let’s know some information about </a:t>
            </a:r>
            <a:r>
              <a:rPr lang="en-US" sz="2400" dirty="0" err="1" smtClean="0">
                <a:solidFill>
                  <a:srgbClr val="FF0000"/>
                </a:solidFill>
              </a:rPr>
              <a:t>Kishoreganj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365</TotalTime>
  <Words>331</Words>
  <Application>Microsoft Office PowerPoint</Application>
  <PresentationFormat>On-screen Show (4:3)</PresentationFormat>
  <Paragraphs>83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Arun Kumar Biswas</dc:creator>
  <cp:lastModifiedBy>Arun Kumar Biswas</cp:lastModifiedBy>
  <cp:revision>74</cp:revision>
  <dcterms:created xsi:type="dcterms:W3CDTF">2020-04-28T17:47:42Z</dcterms:created>
  <dcterms:modified xsi:type="dcterms:W3CDTF">2020-05-01T17:10:05Z</dcterms:modified>
</cp:coreProperties>
</file>