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1961</TotalTime>
  <Words>199</Words>
  <Application>Microsoft Office PowerPoint</Application>
  <PresentationFormat>Custom</PresentationFormat>
  <Paragraphs>56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180</cp:revision>
  <dcterms:created xsi:type="dcterms:W3CDTF">2020-03-24T13:43:27Z</dcterms:created>
  <dcterms:modified xsi:type="dcterms:W3CDTF">2020-04-29T08:20:36Z</dcterms:modified>
</cp:coreProperties>
</file>