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95" r:id="rId2"/>
    <p:sldId id="297" r:id="rId3"/>
    <p:sldId id="285" r:id="rId4"/>
    <p:sldId id="286" r:id="rId5"/>
    <p:sldId id="287" r:id="rId6"/>
    <p:sldId id="288" r:id="rId7"/>
    <p:sldId id="265" r:id="rId8"/>
    <p:sldId id="290" r:id="rId9"/>
    <p:sldId id="284" r:id="rId10"/>
    <p:sldId id="278" r:id="rId11"/>
    <p:sldId id="281" r:id="rId12"/>
    <p:sldId id="282" r:id="rId13"/>
    <p:sldId id="283" r:id="rId14"/>
    <p:sldId id="291" r:id="rId15"/>
    <p:sldId id="292" r:id="rId16"/>
    <p:sldId id="279" r:id="rId17"/>
    <p:sldId id="274" r:id="rId18"/>
    <p:sldId id="293" r:id="rId19"/>
    <p:sldId id="276" r:id="rId20"/>
    <p:sldId id="267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501" autoAdjust="0"/>
  </p:normalViewPr>
  <p:slideViewPr>
    <p:cSldViewPr>
      <p:cViewPr>
        <p:scale>
          <a:sx n="62" d="100"/>
          <a:sy n="62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EBE75-E160-4E49-8289-139E6CBC1C9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71720-19D0-4B9B-98D2-25B690CF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3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F9B57-3382-45B4-BB7F-86727EA83E86}" type="slidenum">
              <a:rPr lang="en-US">
                <a:latin typeface="Calibri" pitchFamily="34" charset="0"/>
              </a:rPr>
              <a:pPr/>
              <a:t>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আজকের ক্লশে সবাইকে স্বাগতম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6" b="27269"/>
          <a:stretch/>
        </p:blipFill>
        <p:spPr>
          <a:xfrm>
            <a:off x="0" y="1600200"/>
            <a:ext cx="910170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9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667000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শ্রেণিবিন্যাস কী?</a:t>
            </a:r>
          </a:p>
          <a:p>
            <a:pPr marL="571500" lvl="0" indent="-571500">
              <a:buFont typeface="Wingdings" pitchFamily="2" charset="2"/>
              <a:buChar char="ü"/>
            </a:pPr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মেরুদন্ডী প্রাণীর যে কোন একটি শ্রেণীর নাম বল</a:t>
            </a:r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76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20339" r="17253" b="-2259"/>
          <a:stretch/>
        </p:blipFill>
        <p:spPr>
          <a:xfrm>
            <a:off x="7086600" y="46077"/>
            <a:ext cx="1676400" cy="15192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553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73130"/>
            <a:ext cx="7696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সাইক্লোস্টোমাটা প্রানীর বৈশিষ্ট্যঃ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066633"/>
            <a:ext cx="8305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লম্বাটে দেহ।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মুখছিদ্র গোলাকার এবং চোয়ালবিহীন।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এদের দেহে আঁইশ বা যুগ্ম পাখনা অনুপস্থিত।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ফূলকা ছিদ্রের সাহায্যে শ্বাস নেয়।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0"/>
          <a:stretch/>
        </p:blipFill>
        <p:spPr bwMode="auto">
          <a:xfrm>
            <a:off x="457200" y="1027331"/>
            <a:ext cx="8229600" cy="15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94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" y="246965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কনড্রিকথিস প্রানীর বৈশিষ্ট্যঃ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00" y="3505200"/>
            <a:ext cx="76200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এই শ্রেণির সকল প্রানী সমুদ্রে বাস করে ।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কঙ্কাল তরুণাস্থিময় ।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দেহ প্লাকয়েড আঁইশ দ্বারা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কানকো থাকে না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060450"/>
            <a:ext cx="68580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37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6200"/>
            <a:ext cx="4951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অসটিকথিস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73250"/>
            <a:ext cx="9067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অধিকাংশই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স্বাদু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মাছ</a:t>
            </a:r>
            <a:endParaRPr lang="bn-IN" sz="4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buFont typeface="Wingdings" pitchFamily="2" charset="2"/>
              <a:buChar char="Ø"/>
            </a:pP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সাইক্লোয়েড,গ্যানয়েড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ওটিনয়েড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আইশ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90600"/>
            <a:ext cx="5105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4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6700" y="0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4800" dirty="0">
                <a:latin typeface="NikoshBAN" pitchFamily="2" charset="0"/>
                <a:cs typeface="NikoshBAN" pitchFamily="2" charset="0"/>
              </a:rPr>
              <a:t>মৎস্যকুল প্রাণীর বৈশিষ্ট্যঃ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9200" y="727450"/>
            <a:ext cx="4495800" cy="2286000"/>
            <a:chOff x="381000" y="2133600"/>
            <a:chExt cx="4495800" cy="2286000"/>
          </a:xfrm>
        </p:grpSpPr>
        <p:pic>
          <p:nvPicPr>
            <p:cNvPr id="3" name="Picture 2" descr="hilsha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133600"/>
              <a:ext cx="38100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2286000" y="2667000"/>
              <a:ext cx="2590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057400" y="3048000"/>
              <a:ext cx="27432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956050"/>
            <a:ext cx="2133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4400">
                <a:latin typeface="NikoshBAN" pitchFamily="2" charset="0"/>
                <a:cs typeface="NikoshBAN" pitchFamily="2" charset="0"/>
              </a:rPr>
              <a:t>পাখনা</a:t>
            </a:r>
            <a:endParaRPr lang="en-US" sz="4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62600" y="1718050"/>
            <a:ext cx="1828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4400">
                <a:latin typeface="NikoshBAN" pitchFamily="2" charset="0"/>
                <a:cs typeface="NikoshBAN" pitchFamily="2" charset="0"/>
              </a:rPr>
              <a:t>আইঁশ</a:t>
            </a:r>
            <a:endParaRPr lang="en-US" sz="4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0861" y="3276600"/>
            <a:ext cx="800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66700" y="3036651"/>
            <a:ext cx="808516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>
              <a:buFont typeface="Wingdings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শীতলরক্ত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বিশিষ্ট প্রাণী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মাছ ফুলকার সাহায্যে শ্বাস কার্য চালায়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প্রায় সব মাছই ডিম পাড়ে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অধিকাংশ মাছের আঁইশ থাকে।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জোড়/বিজোড় পাখনা থাকে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5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77922" y="149274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4800" dirty="0">
                <a:latin typeface="NikoshBAN" pitchFamily="2" charset="0"/>
                <a:cs typeface="NikoshBAN" pitchFamily="2" charset="0"/>
              </a:rPr>
              <a:t>উভচর প্রাণীর বৈশিষ্ট্যঃ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4522" y="1108075"/>
            <a:ext cx="8382000" cy="2170113"/>
            <a:chOff x="533400" y="1524000"/>
            <a:chExt cx="8382000" cy="2170113"/>
          </a:xfrm>
        </p:grpSpPr>
        <p:pic>
          <p:nvPicPr>
            <p:cNvPr id="3" name="Picture 2" descr="rana-nigromaculata-116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524000"/>
              <a:ext cx="28575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2743200" y="2514600"/>
              <a:ext cx="1447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676400" y="3276600"/>
              <a:ext cx="2514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4114800" y="220980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চামড়া নগ্ন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4114800" y="3048000"/>
              <a:ext cx="48006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পায়ে আঙুল আছে কিন্তু নখ নেই।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480" y="3733800"/>
            <a:ext cx="8991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§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উভচর প্রাণী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ডিম পাড়ে এবং ডিম ফুটে বাচ্চা হয়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এদের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চামড়ায়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লোম,পালক বা আইঁশ থাকে 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এরা শীতলরক্ত বিশিষ্ট প্রাণী।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ত্বক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নরম,পাতলা,ভেজা 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গ্রন্থিযুক্ত।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286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7624"/>
            <a:ext cx="2314575" cy="1743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52400" y="2819400"/>
            <a:ext cx="8639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মৎসকূল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উভচর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13737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944" y="213360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5400" b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সরীসৃপ </a:t>
            </a:r>
            <a:r>
              <a:rPr lang="bn-BD" sz="5400" b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 বৈশিষ্ট্যঃ</a:t>
            </a:r>
            <a:endParaRPr lang="en-US" sz="54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91000" y="1676400"/>
            <a:ext cx="4876800" cy="3581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বুকে ভর করে চলে।</a:t>
            </a:r>
          </a:p>
          <a:p>
            <a:pPr>
              <a:buFont typeface="Wingdings" pitchFamily="2" charset="2"/>
              <a:buChar char="ü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 শুষ্ক ও আঁইশযুক্ত।</a:t>
            </a:r>
          </a:p>
          <a:p>
            <a:pPr>
              <a:buFont typeface="Wingdings" pitchFamily="2" charset="2"/>
              <a:buChar char="ü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চারপায়ে পাঁচটি করে নখযুক্ত আঙ্গুল আছে।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" y="1752600"/>
            <a:ext cx="383713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1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_sussex_he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28194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77340" y="0"/>
            <a:ext cx="571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পক্ষীকুল প্রাণীর বৈশিষ্ট্যঃ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95400" y="24384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14400" y="1600200"/>
            <a:ext cx="2209800" cy="153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24200" y="1447800"/>
            <a:ext cx="1981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4400">
                <a:latin typeface="NikoshBAN" pitchFamily="2" charset="0"/>
                <a:cs typeface="NikoshBAN" pitchFamily="2" charset="0"/>
              </a:rPr>
              <a:t>ঠোঁট</a:t>
            </a:r>
            <a:endParaRPr lang="en-US" sz="4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48000" y="2133600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4000">
                <a:latin typeface="NikoshBAN" pitchFamily="2" charset="0"/>
                <a:cs typeface="NikoshBAN" pitchFamily="2" charset="0"/>
              </a:rPr>
              <a:t>পালক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04360" y="1219200"/>
            <a:ext cx="419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১।এদের দেহ পালকে ঢাকা।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31030" y="1828800"/>
            <a:ext cx="426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২।ডানার সাহায্যে উড়তে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43400" y="3029128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৩। শক্ত ঠোঁট আছে। দাঁত নেই।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43400" y="3905071"/>
            <a:ext cx="51587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৪। ডিম পাড়ে এবং ডিমে তা দিয়ে বাচ্চা ফুটায়।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343400" y="4947920"/>
            <a:ext cx="4838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৫। ফুসফুসের মাধ্যমে শ্বাসকার্য চালায়।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43840" y="4229457"/>
            <a:ext cx="266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6000" dirty="0">
                <a:latin typeface="NikoshBAN" pitchFamily="2" charset="0"/>
                <a:cs typeface="NikoshBAN" pitchFamily="2" charset="0"/>
              </a:rPr>
              <a:t>মুরগি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800" b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 </a:t>
            </a:r>
            <a:r>
              <a:rPr lang="bn-BD" sz="4800" b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 বৈশিষ্ট্যঃ</a:t>
            </a:r>
            <a:endParaRPr lang="en-US" sz="4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4038600" cy="4291822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495800" y="2057400"/>
            <a:ext cx="4648200" cy="4525963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bn-BD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>
              <a:buNone/>
            </a:pP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দেহ লোমে আবৃত থাকে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 রক্তের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প্রাণী।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শিশুরা মাতৃ দুগ্ধ পান করে বড় হয়।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হৃদপিন্ড চার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প্রকোষ্ঠবিশিষ্ট।</a:t>
            </a:r>
            <a:endParaRPr lang="en-US" sz="39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4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1895" y="7203"/>
            <a:ext cx="1806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74132"/>
            <a:ext cx="4495800" cy="549806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953000" y="674132"/>
            <a:ext cx="4038600" cy="549806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35"/>
          <a:stretch/>
        </p:blipFill>
        <p:spPr>
          <a:xfrm>
            <a:off x="1066800" y="762000"/>
            <a:ext cx="2286000" cy="2767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52400" y="4033897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মোঃ সাইফুল ইসলাম।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খেপুপাড়া বালিকা মাধ্যমিক বিদ্যালয়।</a:t>
            </a:r>
          </a:p>
          <a:p>
            <a:r>
              <a:rPr lang="en-US" sz="2800" dirty="0" smtClean="0">
                <a:latin typeface="Times New Roman" pitchFamily="18" charset="0"/>
                <a:cs typeface="NikoshBAN" pitchFamily="2" charset="0"/>
              </a:rPr>
              <a:t>ICT4E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জেলা অ্যাম্বাসেডর,পটুয়াখালী।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4110097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শ্রেনীঃ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   বিজ্ঞান    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অধ্যায়ঃ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সময়ঃ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110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09800"/>
            <a:ext cx="8229600" cy="23622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পরিবেশে বাস করেএমন কয়েকটি মেরুদণ্ডী প্রাণীর বৈশিষ্ট্য লিখ।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286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8893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731520"/>
            <a:ext cx="8229600" cy="4754880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bn-BD" sz="4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প্রাণীর শ্রেণিগুলোর নাম কী কী ?</a:t>
            </a: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উষ্ণরক্ত ও শীতলরক্ত বিশিষ্ট প্রাণী বলতে কী বুঝায় ?</a:t>
            </a: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 প্রাণীর তিনটি বৈশিষ্ট্য বল।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440" y="4572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08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4572000" cy="32258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0600"/>
            <a:ext cx="4495800" cy="3200400"/>
          </a:xfrm>
        </p:spPr>
      </p:pic>
      <p:sp>
        <p:nvSpPr>
          <p:cNvPr id="11" name="TextBox 10"/>
          <p:cNvSpPr txBox="1"/>
          <p:nvPr/>
        </p:nvSpPr>
        <p:spPr>
          <a:xfrm>
            <a:off x="0" y="4442639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দুইটিরটির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ষ্ট্য লিখ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5400" dirty="0" smtClean="0"/>
              <a:t> 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0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03120" y="706457"/>
            <a:ext cx="4305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05000"/>
            <a:ext cx="6477000" cy="438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50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717"/>
            <a:ext cx="3352799" cy="2930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79" y="855717"/>
            <a:ext cx="2842684" cy="2903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78" y="855717"/>
            <a:ext cx="3017521" cy="2903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" y="3800475"/>
            <a:ext cx="2743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চিংড়ি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28999" y="3800475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মাকড়সা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24599" y="3876675"/>
            <a:ext cx="2743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শামুক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47800" y="5413375"/>
            <a:ext cx="640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bn-BD" sz="5400" dirty="0">
                <a:latin typeface="NikoshBAN" pitchFamily="2" charset="0"/>
                <a:cs typeface="NikoshBAN" pitchFamily="2" charset="0"/>
              </a:rPr>
              <a:t>অমেরুদন্ডী প্রাণী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75" y="677862"/>
            <a:ext cx="3113550" cy="270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77863"/>
            <a:ext cx="3048000" cy="270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3" t="9560" r="13595" b="7113"/>
          <a:stretch/>
        </p:blipFill>
        <p:spPr bwMode="auto">
          <a:xfrm>
            <a:off x="6248400" y="677863"/>
            <a:ext cx="2895600" cy="270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" y="3581400"/>
            <a:ext cx="1676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bn-BD" sz="4400" dirty="0">
                <a:latin typeface="NikoshBAN" pitchFamily="2" charset="0"/>
                <a:cs typeface="NikoshBAN" pitchFamily="2" charset="0"/>
              </a:rPr>
              <a:t>গরু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52800" y="3581400"/>
            <a:ext cx="228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629400" y="3581400"/>
            <a:ext cx="2133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33600" y="5669280"/>
            <a:ext cx="5181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bn-BD" sz="4400" dirty="0">
                <a:latin typeface="NikoshBAN" pitchFamily="2" charset="0"/>
                <a:cs typeface="NikoshBAN" pitchFamily="2" charset="0"/>
              </a:rPr>
              <a:t>মেরুদন্ডী প্রাণী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305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744" y="152400"/>
            <a:ext cx="6512511" cy="11430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লক্ষ্য কর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skeletal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870710"/>
            <a:ext cx="4038600" cy="331089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8194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" y="5478780"/>
            <a:ext cx="297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sz="4400" dirty="0">
                <a:latin typeface="NikoshBAN" pitchFamily="2" charset="0"/>
                <a:cs typeface="NikoshBAN" pitchFamily="2" charset="0"/>
              </a:rPr>
              <a:t>মানুষের কঙ্কাল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24400" y="5413920"/>
            <a:ext cx="3200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n-BD" sz="4400" dirty="0">
                <a:latin typeface="NikoshBAN" pitchFamily="2" charset="0"/>
                <a:cs typeface="NikoshBAN" pitchFamily="2" charset="0"/>
              </a:rPr>
              <a:t>ঘোড়ার কঙ্কাল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71600" y="2743200"/>
            <a:ext cx="1447800" cy="15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4191000" y="27432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43200" y="2438400"/>
            <a:ext cx="17526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মেরুদন্ড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51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810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133600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মেরুদন্ডী প্রাণীরশ্রেণীবিভাগ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8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348854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bn-IN" sz="5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Courier New" pitchFamily="49" charset="0"/>
              <a:buChar char="o"/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শ্রেণিবিন্যাস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কি তা বলতে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Courier New" pitchFamily="49" charset="0"/>
              <a:buChar char="o"/>
              <a:defRPr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মেরুদন্ডী প্রাণীর শ্রেণীবিভাগ করতে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Courier New" pitchFamily="49" charset="0"/>
              <a:buChar char="o"/>
              <a:defRPr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মেরুদন্ডী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শ্রেণির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তে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6439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2" y="257515"/>
            <a:ext cx="4226932" cy="31378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Left Arrow 2"/>
          <p:cNvSpPr/>
          <p:nvPr/>
        </p:nvSpPr>
        <p:spPr>
          <a:xfrm>
            <a:off x="4495800" y="1421447"/>
            <a:ext cx="762000" cy="23083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57800" y="964648"/>
            <a:ext cx="3886200" cy="17235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প্রকৃতি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বিজ্ঞানি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ক্যারোলাস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লিনিয়াস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962400"/>
            <a:ext cx="899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শৃঙ্খল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বিশাল প্রাণিজগৎ কে জানার জন্য এর বিন্যস্ত প্রয়োজন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আর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প্রাণিজগৎকে বিন্যস্ত করার এপদ্ধতি -ই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প্রাণিজগৎ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শ্রেনিবিন্যাস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1985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1644" y="1084660"/>
            <a:ext cx="206770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কর্ডাটা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3125" y="2552700"/>
            <a:ext cx="7128875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ইউরোকর্ডাটা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সেফালোকর্ডাটা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ভার্টিব্রাটা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70318" y="1714500"/>
            <a:ext cx="6214209" cy="838200"/>
            <a:chOff x="1670318" y="1295400"/>
            <a:chExt cx="6214209" cy="8382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670318" y="1752600"/>
              <a:ext cx="621420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495498" y="1295400"/>
              <a:ext cx="0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1670318" y="1752600"/>
              <a:ext cx="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1670318" y="1752600"/>
              <a:ext cx="0" cy="38100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4777422" y="1752600"/>
              <a:ext cx="0" cy="381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7884527" y="1752600"/>
              <a:ext cx="0" cy="381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88878" y="3285783"/>
            <a:ext cx="7389143" cy="3450339"/>
            <a:chOff x="668396" y="2841486"/>
            <a:chExt cx="7389143" cy="3450339"/>
          </a:xfrm>
        </p:grpSpPr>
        <p:grpSp>
          <p:nvGrpSpPr>
            <p:cNvPr id="11" name="Group 10"/>
            <p:cNvGrpSpPr/>
            <p:nvPr/>
          </p:nvGrpSpPr>
          <p:grpSpPr>
            <a:xfrm>
              <a:off x="668396" y="3200400"/>
              <a:ext cx="7389143" cy="3091425"/>
              <a:chOff x="668396" y="3200400"/>
              <a:chExt cx="7389143" cy="309142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668396" y="3471307"/>
                <a:ext cx="2416046" cy="646331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সাইক্লোস্টোমাটা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838199" y="4591853"/>
                <a:ext cx="1845377" cy="646331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কনড্রিকথিস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838199" y="5517921"/>
                <a:ext cx="1802096" cy="646331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অসটিকথিস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962367" y="3657599"/>
                <a:ext cx="1061509" cy="646331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উভচর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859774" y="4591852"/>
                <a:ext cx="1178528" cy="646331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সরীসৃপ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13901" y="5517920"/>
                <a:ext cx="1343638" cy="646331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পক্ষীকূল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092656" y="5645494"/>
                <a:ext cx="1402948" cy="646331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স্তন্যপায়ী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3352800" y="3200400"/>
                <a:ext cx="4343400" cy="138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352800" y="3200400"/>
                <a:ext cx="0" cy="262376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172200" y="3200400"/>
                <a:ext cx="0" cy="262376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endCxn id="5" idx="3"/>
              </p:cNvCxnSpPr>
              <p:nvPr/>
            </p:nvCxnSpPr>
            <p:spPr>
              <a:xfrm flipH="1">
                <a:off x="2683576" y="4884241"/>
                <a:ext cx="669225" cy="3077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H="1">
                <a:off x="2819400" y="3763695"/>
                <a:ext cx="53340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H="1">
                <a:off x="2462362" y="5824164"/>
                <a:ext cx="890438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endCxn id="7" idx="1"/>
              </p:cNvCxnSpPr>
              <p:nvPr/>
            </p:nvCxnSpPr>
            <p:spPr>
              <a:xfrm>
                <a:off x="6172200" y="3928637"/>
                <a:ext cx="790167" cy="5212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endCxn id="8" idx="1"/>
              </p:cNvCxnSpPr>
              <p:nvPr/>
            </p:nvCxnSpPr>
            <p:spPr>
              <a:xfrm>
                <a:off x="6172200" y="4884242"/>
                <a:ext cx="687574" cy="3077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endCxn id="9" idx="1"/>
              </p:cNvCxnSpPr>
              <p:nvPr/>
            </p:nvCxnSpPr>
            <p:spPr>
              <a:xfrm>
                <a:off x="6172200" y="5824164"/>
                <a:ext cx="541701" cy="1692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4724400" y="3200400"/>
                <a:ext cx="0" cy="24384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Straight Arrow Connector 84"/>
            <p:cNvCxnSpPr/>
            <p:nvPr/>
          </p:nvCxnSpPr>
          <p:spPr>
            <a:xfrm>
              <a:off x="7696200" y="2841486"/>
              <a:ext cx="0" cy="3727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/>
          <p:cNvSpPr txBox="1">
            <a:spLocks/>
          </p:cNvSpPr>
          <p:nvPr/>
        </p:nvSpPr>
        <p:spPr>
          <a:xfrm>
            <a:off x="288878" y="-5834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দন্ডী প্রাণীর শ্রেণিবিন্যাস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1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1839</TotalTime>
  <Words>442</Words>
  <Application>Microsoft Office PowerPoint</Application>
  <PresentationFormat>On-screen Show (4:3)</PresentationFormat>
  <Paragraphs>106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Slipstream</vt:lpstr>
      <vt:lpstr>PowerPoint Presentation</vt:lpstr>
      <vt:lpstr>PowerPoint Presentation</vt:lpstr>
      <vt:lpstr>PowerPoint Presentation</vt:lpstr>
      <vt:lpstr>PowerPoint Presentation</vt:lpstr>
      <vt:lpstr>নিচের ছবিগুলো লক্ষ্য কর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সরীসৃপ প্রাণীর বৈশিষ্ট্যঃ</vt:lpstr>
      <vt:lpstr>PowerPoint Presentation</vt:lpstr>
      <vt:lpstr>স্তন্যপায়ী প্রাণীর বৈশিষ্ট্যঃ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KGSS</cp:lastModifiedBy>
  <cp:revision>449</cp:revision>
  <dcterms:created xsi:type="dcterms:W3CDTF">2006-08-16T00:00:00Z</dcterms:created>
  <dcterms:modified xsi:type="dcterms:W3CDTF">2020-04-25T05:51:44Z</dcterms:modified>
</cp:coreProperties>
</file>