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306" r:id="rId2"/>
    <p:sldId id="323" r:id="rId3"/>
    <p:sldId id="298" r:id="rId4"/>
    <p:sldId id="287" r:id="rId5"/>
    <p:sldId id="313" r:id="rId6"/>
    <p:sldId id="262" r:id="rId7"/>
    <p:sldId id="320" r:id="rId8"/>
    <p:sldId id="299" r:id="rId9"/>
    <p:sldId id="278" r:id="rId10"/>
    <p:sldId id="279" r:id="rId11"/>
    <p:sldId id="321" r:id="rId12"/>
    <p:sldId id="266" r:id="rId13"/>
    <p:sldId id="267" r:id="rId14"/>
    <p:sldId id="289" r:id="rId15"/>
    <p:sldId id="290" r:id="rId16"/>
    <p:sldId id="291" r:id="rId17"/>
    <p:sldId id="304" r:id="rId18"/>
    <p:sldId id="305" r:id="rId19"/>
    <p:sldId id="295" r:id="rId20"/>
    <p:sldId id="311" r:id="rId21"/>
    <p:sldId id="310" r:id="rId22"/>
    <p:sldId id="309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90" autoAdjust="0"/>
  </p:normalViewPr>
  <p:slideViewPr>
    <p:cSldViewPr>
      <p:cViewPr>
        <p:scale>
          <a:sx n="67" d="100"/>
          <a:sy n="67" d="100"/>
        </p:scale>
        <p:origin x="-147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4C385-09FF-4A39-86A1-FD286EEC491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4BBE9-588C-4351-AA5D-28515FBA6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bn-IN" baseline="0" dirty="0"/>
              <a:t>শিক্ষার্থীদের এ জাতীয় প্রশ্ন করার মাধ্যমে পাঠ ঘোষণা আসতে পারে।  নিজের মত করে আরো প্রশ্ন সংযোজন করে নিতে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Karuna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4BBE9-588C-4351-AA5D-28515FBA6E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4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BBE9-588C-4351-AA5D-28515FBA6E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ভিডিও স্লাইড অনুযায়ী শিক্ষার্থীদেরকে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সুতা এবং ফেলে দেয়া পুথির মাধ্যমে ধাপগুলোতে ক্রোমোজোমের অবস্থান দেখাতে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কোষবিভাজনের </a:t>
            </a:r>
            <a:r>
              <a:rPr lang="bn-IN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  </a:t>
            </a:r>
            <a:r>
              <a:rPr lang="bn-IN" sz="12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ধাপ</a:t>
            </a:r>
            <a:r>
              <a:rPr lang="bn-IN" sz="1200" baseline="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থেকে টেলোফেজ ধাপের পরিবর্তন দেখানো হয়েছে।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516815" cy="169338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0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10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7056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" y="6172200"/>
            <a:ext cx="9143998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স্থায়ী টিস্যুতে।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707886"/>
            <a:ext cx="8991599" cy="2188828"/>
            <a:chOff x="1447800" y="1295400"/>
            <a:chExt cx="5292853" cy="1447800"/>
          </a:xfrm>
        </p:grpSpPr>
        <p:pic>
          <p:nvPicPr>
            <p:cNvPr id="3" name="Picture 2" descr="Bre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1295400"/>
              <a:ext cx="2057400" cy="136207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3505200" y="1371600"/>
              <a:ext cx="3235453" cy="1371600"/>
              <a:chOff x="3886200" y="1447800"/>
              <a:chExt cx="3235453" cy="1371600"/>
            </a:xfrm>
          </p:grpSpPr>
          <p:pic>
            <p:nvPicPr>
              <p:cNvPr id="4" name="Picture 3" descr="images.jpglohota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86400" y="1447800"/>
                <a:ext cx="1635253" cy="1371600"/>
              </a:xfrm>
              <a:prstGeom prst="rect">
                <a:avLst/>
              </a:prstGeom>
            </p:spPr>
          </p:pic>
          <p:pic>
            <p:nvPicPr>
              <p:cNvPr id="5" name="Picture 4" descr="lohita2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86200" y="1447800"/>
                <a:ext cx="1600200" cy="1371600"/>
              </a:xfrm>
              <a:prstGeom prst="rect">
                <a:avLst/>
              </a:prstGeom>
            </p:spPr>
          </p:pic>
        </p:grpSp>
      </p:grpSp>
      <p:pic>
        <p:nvPicPr>
          <p:cNvPr id="6" name="Picture 5" descr="Trachei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4191000"/>
            <a:ext cx="47244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মাইটোসিস ঘটে না?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3070205"/>
            <a:ext cx="9143998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প্রাণীদের স্নায়ুটিস্যুর স্নায়ুকোষে, স্তন্যপায়ী প্রাণীদের পরিণত লোহিত রক্ত কণিকা ও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অণুচক্রিকায়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20339" r="17253" b="-2259"/>
          <a:stretch/>
        </p:blipFill>
        <p:spPr>
          <a:xfrm>
            <a:off x="7086600" y="46077"/>
            <a:ext cx="1676400" cy="1519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62" y="22265"/>
            <a:ext cx="696753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78102"/>
              </p:ext>
            </p:extLst>
          </p:nvPr>
        </p:nvGraphicFramePr>
        <p:xfrm>
          <a:off x="285750" y="1901190"/>
          <a:ext cx="6781800" cy="484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/>
                <a:gridCol w="3390900"/>
              </a:tblGrid>
              <a:tr h="1388515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মাইটোসিস ঘটে</a:t>
                      </a:r>
                      <a:endParaRPr lang="en-GB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মাইটোসিস ঘটে না</a:t>
                      </a:r>
                      <a:endParaRPr lang="en-GB" sz="4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GB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38632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১/</a:t>
                      </a:r>
                      <a:endParaRPr lang="en-GB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১/</a:t>
                      </a:r>
                      <a:endParaRPr lang="en-GB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38632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২/</a:t>
                      </a:r>
                      <a:endParaRPr lang="en-GB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২/</a:t>
                      </a:r>
                      <a:endParaRPr lang="en-GB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38632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৩/</a:t>
                      </a:r>
                      <a:endParaRPr lang="en-GB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৩/</a:t>
                      </a:r>
                      <a:endParaRPr lang="en-GB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211370"/>
            <a:ext cx="681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ছকটি পূরণ করঃ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7146"/>
            <a:ext cx="9143999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মাইটোসিসের বৈসিষ্ট্যসমূহ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3" y="5103674"/>
            <a:ext cx="91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এক্ষেত্রে প্রতিটি ক্রোমোজোম লম্বালম্বি দুই  ভাগে বিভক্ত হয়।  তাই মাইটোসিসকে ইকুয়েশনাল বা সমীকরণিক বিভাজনও বলা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2" y="1981200"/>
            <a:ext cx="91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মাতৃকোষের নিউক্লেয়াসটি কেবলমাত্র একবার বিভাজিত হয়। 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-19051" y="934640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মাইটোসিস কোষ বিভাজন দেহকোষেরই  এক ধরনের  বিভাজন। 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7625" y="2646581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মাতৃকোষটি বিভাজিত হয়ে  সমগুণ সম্পন্ন  দুটি অপত্য কোষ সৃষ্টি করে।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4764" y="3903345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মাতৃকোষ এবং অপত্য কোষের ক্রোমোজোম সংখ্যা অপরিবর্তিত থাকে।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  <p:bldP spid="14" grpId="0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302"/>
            <a:ext cx="91440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মাইটোসিসের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152400" y="2726870"/>
            <a:ext cx="1556766" cy="2537296"/>
            <a:chOff x="113899" y="2561746"/>
            <a:chExt cx="1638701" cy="1400654"/>
          </a:xfrm>
        </p:grpSpPr>
        <p:sp>
          <p:nvSpPr>
            <p:cNvPr id="7" name="Right Arrow 6"/>
            <p:cNvSpPr/>
            <p:nvPr/>
          </p:nvSpPr>
          <p:spPr>
            <a:xfrm>
              <a:off x="113899" y="2561746"/>
              <a:ext cx="1638701" cy="140065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899" y="3081152"/>
              <a:ext cx="1363579" cy="2888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প্রোফেজ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1828799" y="2667000"/>
            <a:ext cx="2057399" cy="2484664"/>
            <a:chOff x="1752600" y="2667000"/>
            <a:chExt cx="1905000" cy="1371600"/>
          </a:xfrm>
          <a:solidFill>
            <a:schemeClr val="accent2"/>
          </a:solidFill>
        </p:grpSpPr>
        <p:sp>
          <p:nvSpPr>
            <p:cNvPr id="9" name="Right Arrow 8"/>
            <p:cNvSpPr/>
            <p:nvPr/>
          </p:nvSpPr>
          <p:spPr>
            <a:xfrm>
              <a:off x="1752600" y="2667000"/>
              <a:ext cx="1905000" cy="1371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8800" y="3211373"/>
              <a:ext cx="1524000" cy="2548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প্রো-মেটাফেজ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3809999" y="2743199"/>
            <a:ext cx="1752599" cy="2604407"/>
            <a:chOff x="3581400" y="2743200"/>
            <a:chExt cx="1752600" cy="1371600"/>
          </a:xfrm>
          <a:solidFill>
            <a:schemeClr val="accent2"/>
          </a:solidFill>
        </p:grpSpPr>
        <p:sp>
          <p:nvSpPr>
            <p:cNvPr id="10" name="Right Arrow 9"/>
            <p:cNvSpPr/>
            <p:nvPr/>
          </p:nvSpPr>
          <p:spPr>
            <a:xfrm>
              <a:off x="3581400" y="2743200"/>
              <a:ext cx="1752600" cy="1371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3200400"/>
              <a:ext cx="1371600" cy="275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মেটাফেজ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5562599" y="2726870"/>
            <a:ext cx="1828801" cy="2604406"/>
            <a:chOff x="5334000" y="2734600"/>
            <a:chExt cx="1991121" cy="1371600"/>
          </a:xfrm>
          <a:solidFill>
            <a:schemeClr val="accent2"/>
          </a:solidFill>
        </p:grpSpPr>
        <p:sp>
          <p:nvSpPr>
            <p:cNvPr id="11" name="Right Arrow 10"/>
            <p:cNvSpPr/>
            <p:nvPr/>
          </p:nvSpPr>
          <p:spPr>
            <a:xfrm>
              <a:off x="5334001" y="2734600"/>
              <a:ext cx="1991120" cy="1371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0" y="3230126"/>
              <a:ext cx="1371601" cy="275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এনাফেজ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7391400" y="2667000"/>
            <a:ext cx="1600200" cy="2604406"/>
            <a:chOff x="7086600" y="2667000"/>
            <a:chExt cx="1828800" cy="1371600"/>
          </a:xfrm>
          <a:solidFill>
            <a:schemeClr val="accent2"/>
          </a:solidFill>
        </p:grpSpPr>
        <p:sp>
          <p:nvSpPr>
            <p:cNvPr id="12" name="Right Arrow 11"/>
            <p:cNvSpPr/>
            <p:nvPr/>
          </p:nvSpPr>
          <p:spPr>
            <a:xfrm>
              <a:off x="7086600" y="2667000"/>
              <a:ext cx="1828800" cy="1371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6600" y="3194056"/>
              <a:ext cx="1524000" cy="275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টেলোফেজ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Flowchart: Connector 19"/>
          <p:cNvSpPr/>
          <p:nvPr/>
        </p:nvSpPr>
        <p:spPr>
          <a:xfrm>
            <a:off x="4191000" y="1752600"/>
            <a:ext cx="685800" cy="685800"/>
          </a:xfrm>
          <a:prstGeom prst="flowChartConnec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5943600" y="1752600"/>
            <a:ext cx="685800" cy="685800"/>
          </a:xfrm>
          <a:prstGeom prst="flowChartConnec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457200" y="1752600"/>
            <a:ext cx="685800" cy="685800"/>
          </a:xfrm>
          <a:prstGeom prst="flowChartConnec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2209800" y="1752600"/>
            <a:ext cx="685800" cy="685800"/>
          </a:xfrm>
          <a:prstGeom prst="flowChartConnec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7772400" y="1752600"/>
            <a:ext cx="685800" cy="685800"/>
          </a:xfrm>
          <a:prstGeom prst="flowChartConnec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143000"/>
            <a:ext cx="91439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6019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ক্রোমোজোম গুলো দুভাগে ভাগ হয়ে কী উৎপন্ন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476562" cy="406231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267200" y="3733800"/>
            <a:ext cx="490818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7338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3810000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381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প্রফেজ ধাপ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474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61" y="304800"/>
            <a:ext cx="5155955" cy="4050190"/>
          </a:xfrm>
          <a:prstGeom prst="rect">
            <a:avLst/>
          </a:prstGeom>
        </p:spPr>
      </p:pic>
      <p:grpSp>
        <p:nvGrpSpPr>
          <p:cNvPr id="3" name="Group 18"/>
          <p:cNvGrpSpPr/>
          <p:nvPr/>
        </p:nvGrpSpPr>
        <p:grpSpPr>
          <a:xfrm>
            <a:off x="559564" y="4556915"/>
            <a:ext cx="7848600" cy="762000"/>
            <a:chOff x="272291" y="1444201"/>
            <a:chExt cx="8385934" cy="12989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528840"/>
              <a:ext cx="4162425" cy="12143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91" y="1444201"/>
              <a:ext cx="4223509" cy="123863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114673" y="1298213"/>
            <a:ext cx="15240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535" y="831410"/>
            <a:ext cx="15240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1049" y="2605168"/>
            <a:ext cx="191015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অ্যাস্টার রশ্মি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95623" y="304800"/>
            <a:ext cx="1502297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77874" y="2677865"/>
            <a:ext cx="1501543" cy="53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98164" y="686607"/>
            <a:ext cx="2577683" cy="8349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731941" y="2663239"/>
            <a:ext cx="2474837" cy="12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75847" y="2439262"/>
            <a:ext cx="181504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সেন্ট্রোমিয়ার</a:t>
            </a:r>
            <a:endParaRPr lang="en-US" sz="32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588575" y="1131336"/>
            <a:ext cx="1790842" cy="35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055364" y="1483553"/>
            <a:ext cx="2092647" cy="107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0" y="6135469"/>
            <a:ext cx="91168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পর্যায়ে ক্রোমোজোম গুলোর কী পরিবর্তন দেখছ?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3226565" y="4709316"/>
            <a:ext cx="1904999" cy="838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131564" y="4861715"/>
            <a:ext cx="1905000" cy="673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6145006"/>
            <a:ext cx="9143998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সেন্ট্রোমিয়ার স্পিন্ডল যন্ত্রের নির্দিষ্ট তন্তুর সাথে যুক্ত হচ্ছে।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4348004" y="2458217"/>
            <a:ext cx="381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684"/>
            <a:ext cx="91439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প্রোফেজ থেকে প্রো-মেটাফেজ ধাপ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20064" r="13466" b="15983"/>
          <a:stretch/>
        </p:blipFill>
        <p:spPr>
          <a:xfrm>
            <a:off x="4940126" y="834068"/>
            <a:ext cx="3454970" cy="3454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r="18605" b="11947"/>
          <a:stretch/>
        </p:blipFill>
        <p:spPr>
          <a:xfrm>
            <a:off x="465106" y="971204"/>
            <a:ext cx="3429000" cy="356631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857500" y="4623470"/>
            <a:ext cx="3886200" cy="793307"/>
          </a:xfrm>
          <a:prstGeom prst="wedgeEllipseCallout">
            <a:avLst>
              <a:gd name="adj1" fmla="val 42490"/>
              <a:gd name="adj2" fmla="val -2343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625892" y="4779071"/>
            <a:ext cx="2514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পরিবর্তন লক্ষ্য করছ?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0097" y="4775303"/>
            <a:ext cx="4466190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নিঊক্লিয়ার মেমব্রেন ও নিউক্লিওলাসের কী পরিবর্তন হল?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467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  <p:bldP spid="6" grpId="1" animBg="1"/>
      <p:bldP spid="16" grpId="0"/>
      <p:bldP spid="16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720" y="1034713"/>
            <a:ext cx="3200206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87" y="0"/>
            <a:ext cx="914399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মেটাফেজ  থেকে মেটাফেজ ধাপ 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76712" y="2406313"/>
            <a:ext cx="685800" cy="609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75170" y="1061976"/>
            <a:ext cx="3813284" cy="32766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-14287" y="4082713"/>
            <a:ext cx="9143999" cy="2670512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ক্রোমোজম গুলো স্পিন্ডল যন্ত্রের বিষুবীয় অঞ্চলে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 এবং তন্তুর সাথে সেন্ট্রমিয়ার দিয়ে আটকে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1.11111E-6 L -3.33333E-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04725" y="1005076"/>
            <a:ext cx="3454234" cy="2968083"/>
          </a:xfrm>
          <a:prstGeom prst="rect">
            <a:avLst/>
          </a:prstGeom>
        </p:spPr>
      </p:pic>
      <p:pic>
        <p:nvPicPr>
          <p:cNvPr id="3" name="Picture 2" descr="Pictur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31179" y="988621"/>
            <a:ext cx="3339980" cy="3191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5" y="1905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মেটাফেজ  থেকে অ্যানাফেজ  ধাপ 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495800" y="2133600"/>
            <a:ext cx="609600" cy="609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Oval Callout 7"/>
          <p:cNvSpPr/>
          <p:nvPr/>
        </p:nvSpPr>
        <p:spPr>
          <a:xfrm>
            <a:off x="914400" y="4343401"/>
            <a:ext cx="4724400" cy="914400"/>
          </a:xfrm>
          <a:prstGeom prst="wedgeEllipseCallout">
            <a:avLst>
              <a:gd name="adj1" fmla="val 59959"/>
              <a:gd name="adj2" fmla="val -1977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133600" y="4572000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ক্রোমোজোম গুলো কোথায়?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74272" y="4572000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ক্রোমোজোম গুলো স্পিন্ডল যন্ত্রের বিষুবীয় অঞ্চলে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9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ture1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838200"/>
            <a:ext cx="5134207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617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অ্যানাফেজ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থেকে টেলোফেজ ধাপ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251857" y="4638580"/>
            <a:ext cx="3320143" cy="966107"/>
          </a:xfrm>
          <a:prstGeom prst="wedgeEllipseCallout">
            <a:avLst>
              <a:gd name="adj1" fmla="val 79994"/>
              <a:gd name="adj2" fmla="val -2186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ক্রোমোজোম গুলো এখন কোথায়?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85800" y="3810000"/>
            <a:ext cx="2514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অ্যানাফেজের শেষ পর্যায়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5791200"/>
            <a:ext cx="6819900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নিউক্লিয়াস সৃষ্টি হয়েছে কি? স্পিন্ডলযন্ত্র কেমন দেখছ? </a:t>
            </a:r>
            <a:endParaRPr lang="en-US" sz="2400" dirty="0"/>
          </a:p>
        </p:txBody>
      </p:sp>
      <p:pic>
        <p:nvPicPr>
          <p:cNvPr id="12" name="Picture 11" descr="Picture1 - Copy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838200"/>
            <a:ext cx="348615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4800600" y="3810000"/>
            <a:ext cx="2514600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 পর্যায়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895" y="7203"/>
            <a:ext cx="1806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74132"/>
            <a:ext cx="4495800" cy="549806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53000" y="674132"/>
            <a:ext cx="4038600" cy="549806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5"/>
          <a:stretch/>
        </p:blipFill>
        <p:spPr>
          <a:xfrm>
            <a:off x="1066800" y="762000"/>
            <a:ext cx="2286000" cy="276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4033897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মোঃ সাইফুল ইসলাম।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খেপুপাড়া বালিকা মাধ্যমিক বিদ্যালয়।</a:t>
            </a:r>
          </a:p>
          <a:p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ICT4E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জেলা অ্যাম্বাসেডর,পটুয়াখালী।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110097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শ্রেনীঃ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  বিজ্ঞান   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সময়ঃ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85800"/>
            <a:ext cx="2666999" cy="3348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90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114800"/>
            <a:ext cx="91440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চিত্র -ক এর আলোকে ক্রমোজোমের বিভাজন ব্যাখ্যা কর ।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জীবের দৈহিক বৃদ্ধিতে চিত্র দুটির গুরুত্ব ব্যাখ্যা কর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1752600"/>
            <a:ext cx="1600200" cy="1295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1752600"/>
            <a:ext cx="16002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3124200"/>
            <a:ext cx="154744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চিত্র-ক 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124200"/>
            <a:ext cx="154744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চিত্র-খ  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0"/>
            <a:ext cx="652462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GB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47624"/>
            <a:ext cx="2619375" cy="1743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9" grpId="0"/>
      <p:bldP spid="1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1066800"/>
            <a:ext cx="8991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১।মাইটোসিস কোষ বিভাজনে মাতৃকোষটি বিভাজিত হয়ে সমগুন সম্পন্ন কয়টি  অপত্য কোষ সৃষ্টি করে?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8" y="2895600"/>
            <a:ext cx="9339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অপত্য ক্রোমোজোম গুলো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মেরুতে এসে পৌঁছায় কোন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21336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২ টি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8400" y="21336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৪ টি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0" y="21336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৫ টি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58000" y="21336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৬ টি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8600" y="35814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প্রোফেজ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38400" y="35814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মেটাফেজ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51816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প্রোফেজ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24400" y="35814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অ্যানাফেজ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58000" y="35814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টেলোফেজ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62200" y="5181600"/>
            <a:ext cx="2286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মেটাফেজ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24400" y="5181600"/>
            <a:ext cx="2133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টেলোফেজ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10400" y="5181600"/>
            <a:ext cx="1981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ঘ)অ্যানাফেজ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76800" y="59436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76800" y="58674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76800" y="59436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166879" y="4267200"/>
            <a:ext cx="6769802" cy="781270"/>
            <a:chOff x="1166879" y="4267200"/>
            <a:chExt cx="6769802" cy="781270"/>
          </a:xfrm>
        </p:grpSpPr>
        <p:sp>
          <p:nvSpPr>
            <p:cNvPr id="55" name="TextBox 54"/>
            <p:cNvSpPr txBox="1"/>
            <p:nvPr/>
          </p:nvSpPr>
          <p:spPr>
            <a:xfrm>
              <a:off x="1166879" y="4343400"/>
              <a:ext cx="6769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৩।                             চিত্রের পর্যায়টির নাম কি?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2" name="Picture 31" descr="Picture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600" y="4267200"/>
              <a:ext cx="1752600" cy="7812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287"/>
            <a:ext cx="9144000" cy="1524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4900" y="3360241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মাইটোসিসের গুরুত্ব ব্যাখ্যা কর।</a:t>
            </a:r>
            <a:endParaRPr lang="en-GB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0104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066800" y="3048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00" y="479042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এককোষী জীব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53050" y="4790420"/>
            <a:ext cx="2200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বহুকোষী জীব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1" y="5696633"/>
            <a:ext cx="891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জীবগুলো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সংখ্যায় বৃদ্ধি বা দৈহিক আকৃতি বাড়ায় কীভাবে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4318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838200"/>
            <a:ext cx="44577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54114"/>
            <a:ext cx="914399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20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10447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ধরণের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5783759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মাটোসিস </a:t>
            </a:r>
            <a:r>
              <a:rPr lang="bn-BD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কোষ বিভাজনের মাধ্যমে। 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8712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B0EC37-5DF6-FB4D-A8BE-8CFBFC9CB162}"/>
              </a:ext>
            </a:extLst>
          </p:cNvPr>
          <p:cNvSpPr txBox="1"/>
          <p:nvPr/>
        </p:nvSpPr>
        <p:spPr>
          <a:xfrm>
            <a:off x="533400" y="2448314"/>
            <a:ext cx="800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bn-IN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endParaRPr lang="en-US" sz="7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294" y="2522815"/>
            <a:ext cx="852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মাইটোসিস কোষ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বিভাজন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344" y="3289665"/>
            <a:ext cx="826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কোষ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বিভাজন কোথায় ঘটে তা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62" y="4489994"/>
            <a:ext cx="852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বিভাজনের পর্যায়সমূহ ধারাবাহিকভাবে বলতে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105" y="5657165"/>
            <a:ext cx="8574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কোষ বিভাজন পদ্ধতি ব্যাখ্যা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294" y="1600200"/>
            <a:ext cx="53667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8100"/>
            <a:ext cx="9105943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25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5936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0" y="1752600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প্রক্রিয়ায় মাতৃকোষের নিউক্লিয়াস একবার বিভাজিত হয়ে সময়াকৃতির সমগুণ সম্পন্ন ও সমসংখ্যক ক্রোমোজোম বিশিষ্ট দুটি অপত্য কোষ সৃষ্টি করে তাকে মাইটোসিস কোষ বিভাজন বলে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>
                <a:latin typeface="NikoshBAN" pitchFamily="2" charset="0"/>
                <a:cs typeface="NikoshBAN" pitchFamily="2" charset="0"/>
              </a:rPr>
              <a:t>মাইটোসিস কোষ বিভাজনঃ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746250"/>
            <a:ext cx="3297238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" y="10207"/>
            <a:ext cx="91439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মাইটোসিস কোথায় হয়?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000625" y="2217091"/>
            <a:ext cx="2476500" cy="461665"/>
            <a:chOff x="5257800" y="2133600"/>
            <a:chExt cx="281940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6705600" y="21336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ভ্রূণ মুকুল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257800" y="2438400"/>
              <a:ext cx="14478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29200" y="3352800"/>
            <a:ext cx="2667000" cy="461665"/>
            <a:chOff x="5334000" y="3352800"/>
            <a:chExt cx="266700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6705600" y="3352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কাণ্ড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334000" y="3581400"/>
              <a:ext cx="1371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029200" y="4648200"/>
            <a:ext cx="3352800" cy="461665"/>
            <a:chOff x="5029200" y="4648200"/>
            <a:chExt cx="3352800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6629400" y="46482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মূলের অগ্রভাগ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029200" y="4876800"/>
              <a:ext cx="1676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বর্ধনশীল অংশে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হয়।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1569</TotalTime>
  <Words>670</Words>
  <Application>Microsoft Office PowerPoint</Application>
  <PresentationFormat>On-screen Show (4:3)</PresentationFormat>
  <Paragraphs>137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Slipstream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KGSS</cp:lastModifiedBy>
  <cp:revision>277</cp:revision>
  <dcterms:created xsi:type="dcterms:W3CDTF">2006-08-16T00:00:00Z</dcterms:created>
  <dcterms:modified xsi:type="dcterms:W3CDTF">2020-05-01T05:48:16Z</dcterms:modified>
</cp:coreProperties>
</file>