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0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0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7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2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7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0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4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2">
                <a:lumMod val="60000"/>
                <a:lumOff val="40000"/>
              </a:schemeClr>
            </a:gs>
            <a:gs pos="21000">
              <a:srgbClr val="92D050"/>
            </a:gs>
            <a:gs pos="35000">
              <a:schemeClr val="accent6">
                <a:lumMod val="60000"/>
                <a:lumOff val="40000"/>
              </a:schemeClr>
            </a:gs>
            <a:gs pos="71000">
              <a:schemeClr val="accent1">
                <a:lumMod val="60000"/>
                <a:lumOff val="40000"/>
              </a:schemeClr>
            </a:gs>
            <a:gs pos="53000">
              <a:schemeClr val="accent4">
                <a:lumMod val="40000"/>
                <a:lumOff val="60000"/>
              </a:schemeClr>
            </a:gs>
            <a:gs pos="89000">
              <a:schemeClr val="accent6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AC95-3CAA-47CE-B6F3-063E00892B8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4163-1503-4E44-A4E6-B8638076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2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2">
                <a:lumMod val="60000"/>
                <a:lumOff val="40000"/>
              </a:schemeClr>
            </a:gs>
            <a:gs pos="21000">
              <a:srgbClr val="92D050"/>
            </a:gs>
            <a:gs pos="35000">
              <a:schemeClr val="accent6">
                <a:lumMod val="60000"/>
                <a:lumOff val="40000"/>
              </a:schemeClr>
            </a:gs>
            <a:gs pos="71000">
              <a:schemeClr val="accent1">
                <a:lumMod val="60000"/>
                <a:lumOff val="40000"/>
              </a:schemeClr>
            </a:gs>
            <a:gs pos="53000">
              <a:schemeClr val="accent4">
                <a:lumMod val="40000"/>
                <a:lumOff val="60000"/>
              </a:schemeClr>
            </a:gs>
            <a:gs pos="89000">
              <a:schemeClr val="accent6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58" y="1055078"/>
            <a:ext cx="5824022" cy="5374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51563" y="1305061"/>
            <a:ext cx="5662245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বিদ্যালয়ের শিক্ষার্থীদের মাঝে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Oral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Hygiene Practice (দৈনন্দিন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মুখের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যত্ন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এর </a:t>
            </a:r>
            <a:r>
              <a:rPr lang="en-US" sz="2800" dirty="0" smtClean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গু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রুত্ব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 আলোচনা করা হয়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 </a:t>
            </a:r>
            <a:endParaRPr lang="en-US" sz="24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7133" y="153827"/>
            <a:ext cx="7629012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ভেনুঃ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ভবনা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মাধ্যমিক বিদ্যালয় </a:t>
            </a:r>
            <a:r>
              <a:rPr lang="en-US" sz="36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(১২/০৩/২০২০</a:t>
            </a:r>
            <a:r>
              <a:rPr lang="bn-IN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তাং) </a:t>
            </a:r>
            <a:r>
              <a:rPr lang="en-US" sz="36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bn-IN" sz="3600" dirty="0" smtClean="0">
              <a:effectLst/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39841" y="2780465"/>
            <a:ext cx="5852159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Brush your teeth before taking food.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Prevention is better than cure.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Maintain the rules of hygiene.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Always use soft toothbrush.</a:t>
            </a:r>
            <a:endParaRPr lang="bn-IN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Brush at a 45 degree angle.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Brush your teeth for minimum 2 minutes 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Change your brush after using 3 months.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We should eat vitamin "C" containing food.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Keep away from Juice.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220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4" y="1380023"/>
            <a:ext cx="5087817" cy="49082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77328" y="0"/>
            <a:ext cx="753090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বিদ্যালয়ের শিক্ষার্থীদের মাঝে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Oral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Hygiene Practice (দৈনন্দিন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মুখের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যত্ন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এর গুরুত্ব সম্পর্কে আলোচনা করা হয়।</a:t>
            </a:r>
            <a:endParaRPr lang="en-US" sz="28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6794" y="2009699"/>
            <a:ext cx="5856849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Brush your teeth before taking food.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Prevention is better than cure.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Maintain the rules of hygiene.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Always use soft toothbrush.</a:t>
            </a:r>
            <a:endParaRPr lang="bn-IN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 Brush at a 45 degree angle.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Brush your teeth for minimum 2 minutes 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Change your brush after using 3 months.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We should eat vitamin "C" containing food.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Keep away from Juice.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9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89" y="1202906"/>
            <a:ext cx="9144000" cy="52822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1058" y="188527"/>
            <a:ext cx="7854462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বিদ্যালয়ের শিক্ষার্থীদের মাঝে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Oral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Hygiene Practice (দৈনন্দিন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মুখের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যত্ন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এর গুরুত্ব সম্পর্কে আলোচনা করা হয়।</a:t>
            </a:r>
            <a:endParaRPr lang="en-US" sz="28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38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32" y="1216975"/>
            <a:ext cx="9144000" cy="52963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75802" y="202595"/>
            <a:ext cx="753090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বিদ্যালয়ের শিক্ষার্থীদের মাঝে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Oral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Hygiene Practice (দৈনন্দিন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মুখের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যত্ন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এর গুরুত্ব সম্পর্কে আলোচনা করা হয়।</a:t>
            </a:r>
            <a:endParaRPr lang="en-US" sz="28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294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65" y="1336431"/>
            <a:ext cx="9144000" cy="52613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19533" y="118188"/>
            <a:ext cx="7460566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বিদ্যালয়ের শিক্ষার্থীদের মাঝে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Oral 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Hygiene Practice (দৈনন্দিন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মুখের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যত্ন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এর গুরুত্ব সম্পর্কে আলোচনা করা হয়।</a:t>
            </a:r>
            <a:endParaRPr lang="en-US" sz="28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32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neo</dc:creator>
  <cp:lastModifiedBy>neo</cp:lastModifiedBy>
  <cp:revision>16</cp:revision>
  <dcterms:created xsi:type="dcterms:W3CDTF">2020-05-10T14:09:32Z</dcterms:created>
  <dcterms:modified xsi:type="dcterms:W3CDTF">2020-05-10T15:19:42Z</dcterms:modified>
</cp:coreProperties>
</file>