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8"/>
  </p:notesMasterIdLst>
  <p:sldIdLst>
    <p:sldId id="257" r:id="rId2"/>
    <p:sldId id="258" r:id="rId3"/>
    <p:sldId id="259" r:id="rId4"/>
    <p:sldId id="283" r:id="rId5"/>
    <p:sldId id="284" r:id="rId6"/>
    <p:sldId id="285" r:id="rId7"/>
    <p:sldId id="286" r:id="rId8"/>
    <p:sldId id="287" r:id="rId9"/>
    <p:sldId id="288" r:id="rId10"/>
    <p:sldId id="282" r:id="rId11"/>
    <p:sldId id="289" r:id="rId12"/>
    <p:sldId id="290" r:id="rId13"/>
    <p:sldId id="291" r:id="rId14"/>
    <p:sldId id="292" r:id="rId15"/>
    <p:sldId id="293" r:id="rId16"/>
    <p:sldId id="28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0000CC"/>
    <a:srgbClr val="220CC4"/>
    <a:srgbClr val="660066"/>
    <a:srgbClr val="008000"/>
    <a:srgbClr val="2BC553"/>
    <a:srgbClr val="07C927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386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2C40B-D1D4-45A1-9BE4-D3D6B62CE20C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96DB43-8D3A-4254-8FB4-66E4D848BAB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96DB43-8D3A-4254-8FB4-66E4D848BAB7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5/9/2020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bismil-1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228600"/>
            <a:ext cx="6695122" cy="838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  <p:style>
          <a:lnRef idx="0">
            <a:scrgbClr r="0" g="0" b="0"/>
          </a:lnRef>
          <a:fillRef idx="1003">
            <a:schemeClr val="lt2"/>
          </a:fillRef>
          <a:effectRef idx="0">
            <a:scrgbClr r="0" g="0" b="0"/>
          </a:effectRef>
          <a:fontRef idx="major"/>
        </p:style>
      </p:pic>
      <p:sp>
        <p:nvSpPr>
          <p:cNvPr id="7" name="Rectangle 6"/>
          <p:cNvSpPr/>
          <p:nvPr/>
        </p:nvSpPr>
        <p:spPr>
          <a:xfrm>
            <a:off x="838200" y="1905000"/>
            <a:ext cx="73914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bn-BD" sz="6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আসসালামু আলাইকুম</a:t>
            </a:r>
            <a:endParaRPr lang="en-US" sz="6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6" name="Picture 5" descr="download (20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2778" y="2971800"/>
            <a:ext cx="6137222" cy="3505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owchart: Alternate Process 1"/>
          <p:cNvSpPr/>
          <p:nvPr/>
        </p:nvSpPr>
        <p:spPr>
          <a:xfrm>
            <a:off x="304800" y="228600"/>
            <a:ext cx="8610600" cy="64008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3400" y="762000"/>
            <a:ext cx="86106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dirty="0" smtClean="0">
                <a:noFill/>
                <a:latin typeface="NikoshBAN" pitchFamily="2" charset="0"/>
                <a:cs typeface="NikoshBAN" pitchFamily="2" charset="0"/>
              </a:rPr>
              <a:t>			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শিখন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ফল</a:t>
            </a:r>
            <a:r>
              <a:rPr lang="en-US" sz="6000" b="1" dirty="0" smtClean="0">
                <a:latin typeface="NikoshBAN" pitchFamily="2" charset="0"/>
                <a:cs typeface="NikoshBAN" pitchFamily="2" charset="0"/>
              </a:rPr>
              <a:t>‌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44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এই</a:t>
            </a:r>
            <a:r>
              <a:rPr lang="en-US" sz="44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পাঠ</a:t>
            </a:r>
            <a:r>
              <a:rPr lang="en-US" sz="44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শেষে</a:t>
            </a:r>
            <a:r>
              <a:rPr lang="en-US" sz="44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শিক্ষার্থীরা</a:t>
            </a:r>
            <a:r>
              <a:rPr lang="en-US" sz="44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........</a:t>
            </a:r>
            <a:r>
              <a:rPr lang="bn-BD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  <a:t/>
            </a:r>
            <a:br>
              <a:rPr lang="bn-BD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</a:b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জাহেলিয়া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যুগে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রাজনৈতিক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সামাজিক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/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অর্থনৈতিক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অবস্থা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বর্ণনা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করতে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2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জাহেলিয়া</a:t>
            </a:r>
            <a:r>
              <a:rPr lang="en-US" sz="2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যুগে</a:t>
            </a:r>
            <a:r>
              <a:rPr lang="en-US" sz="2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নারীর</a:t>
            </a:r>
            <a:r>
              <a:rPr lang="en-US" sz="2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অবস্থান</a:t>
            </a:r>
            <a:r>
              <a:rPr lang="en-US" sz="2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ব্যাখ্যা</a:t>
            </a:r>
            <a:r>
              <a:rPr lang="en-US" sz="2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করতে</a:t>
            </a:r>
            <a:r>
              <a:rPr lang="en-US" sz="2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28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পারবে</a:t>
            </a:r>
            <a:r>
              <a:rPr lang="en-US" sz="28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।</a:t>
            </a:r>
            <a:endParaRPr lang="en-US" sz="2800" dirty="0" smtClean="0">
              <a:ln w="18415" cmpd="sng">
                <a:noFill/>
                <a:prstDash val="solid"/>
              </a:ln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download (1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143000"/>
            <a:ext cx="8240550" cy="4572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838200"/>
            <a:ext cx="8153400" cy="533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14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457200"/>
            <a:ext cx="8229600" cy="5699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6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" y="533400"/>
            <a:ext cx="8229600" cy="569976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09600"/>
            <a:ext cx="83820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6000" dirty="0" smtClean="0">
                <a:noFill/>
                <a:latin typeface="NikoshBAN" pitchFamily="2" charset="0"/>
                <a:cs typeface="NikoshBAN" pitchFamily="2" charset="0"/>
              </a:rPr>
              <a:t>			  </a:t>
            </a:r>
            <a:r>
              <a:rPr lang="en-US" sz="6000" b="1" dirty="0" err="1" smtClean="0"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  <a:t/>
            </a:r>
            <a:br>
              <a:rPr lang="bn-BD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</a:b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১.‍ ‍‍‍‌‌‌‌“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আরবদের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মধ্যে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যুদ্ধবিগ্রহ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কলহ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লেগেই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থাকত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”-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২.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জাহেলি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যুগে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ভোগ-বিলাসের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সামগ্রী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অস্থাবর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সম্পত্তির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ন্যায়-উক্তিটির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>
              <a:lnSpc>
                <a:spcPct val="150000"/>
              </a:lnSpc>
            </a:pP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৩. “ ‌‌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সাহিত্য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চর্চায়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আরবদের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আগ্রহ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ছিল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স্বতঃস্ফূর্ত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”-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ব্যাখ্যা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3200" dirty="0" smtClean="0">
                <a:ln w="18415" cmpd="sng">
                  <a:noFill/>
                  <a:prstDash val="solid"/>
                </a:ln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600200" y="228600"/>
            <a:ext cx="5145961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bn-BD" sz="96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খোদা হাফেজ</a:t>
            </a:r>
            <a:endParaRPr lang="en-US" sz="96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4" name="Picture 3" descr="28249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43000" y="1676400"/>
            <a:ext cx="6248400" cy="468026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explod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09600"/>
            <a:ext cx="8001000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 ‍‌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lang="bn-BD" sz="3200" dirty="0" smtClean="0">
                <a:latin typeface="NikoshBAN" pitchFamily="2" charset="0"/>
                <a:cs typeface="NikoshBAN" pitchFamily="2" charset="0"/>
              </a:rPr>
            </a:b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মাহবুবা</a:t>
            </a:r>
            <a:r>
              <a:rPr lang="en-US" sz="4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4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নওয়াজ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  <a:t/>
            </a:r>
            <a:b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</a:b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প্রভাষক</a:t>
            </a:r>
            <a: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  <a:t/>
            </a:r>
            <a:br>
              <a:rPr lang="bn-BD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</a:b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  <a:t>ইসলামের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  <a:t>ইতিহাস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Nikoshban" panose="02000000000000000000" pitchFamily="2" charset="0"/>
              </a:rPr>
              <a:t>সংস্কৃতি</a:t>
            </a:r>
            <a:endParaRPr lang="en-US" sz="32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ea typeface="MingLiU" pitchFamily="49" charset="-12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চারপীর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আউলিয়া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সিনিয়র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মাদ্রাসা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আনোয়ারা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,</a:t>
            </a:r>
            <a:r>
              <a:rPr lang="en-US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চট্টগ্রাম</a:t>
            </a:r>
            <a:r>
              <a:rPr lang="en-US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।</a:t>
            </a:r>
          </a:p>
          <a:p>
            <a:pPr algn="ctr">
              <a:lnSpc>
                <a:spcPct val="150000"/>
              </a:lnSpc>
            </a:pP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ই-</a:t>
            </a:r>
            <a:r>
              <a:rPr lang="en-US" sz="32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মেইল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: 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mahbubanawaz@gmail.com</a:t>
            </a:r>
            <a:r>
              <a:rPr lang="en-US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SutonnyMJ" pitchFamily="2" charset="0"/>
                <a:ea typeface="MingLiU" pitchFamily="49" charset="-120"/>
                <a:cs typeface="SutonnyMJ" pitchFamily="2" charset="0"/>
              </a:rPr>
              <a:t> </a:t>
            </a:r>
            <a:endParaRPr lang="en-US" sz="32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09600" y="2797076"/>
            <a:ext cx="8077200" cy="2308324"/>
          </a:xfrm>
          <a:prstGeom prst="rect">
            <a:avLst/>
          </a:prstGeom>
          <a:ln/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5"/>
            <a:r>
              <a:rPr lang="bn-BD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শ্রেণি	- আলিম</a:t>
            </a:r>
            <a:r>
              <a:rPr 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১ম </a:t>
            </a:r>
            <a:r>
              <a:rPr lang="en-US" sz="360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বর্ষ</a:t>
            </a:r>
            <a:endParaRPr lang="bn-BD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5"/>
            <a:r>
              <a:rPr lang="bn-BD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- ইসলামের ইতিহাস</a:t>
            </a:r>
          </a:p>
          <a:p>
            <a:pPr lvl="5"/>
            <a:r>
              <a:rPr lang="bn-BD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পাঠঃ 	- </a:t>
            </a:r>
            <a:r>
              <a:rPr lang="en-US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AvBqv‡g</a:t>
            </a:r>
            <a:r>
              <a:rPr lang="en-US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Rv‡nwjqv</a:t>
            </a:r>
            <a:endParaRPr lang="bn-BD" sz="3600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FFFFFF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lvl="5"/>
            <a:r>
              <a:rPr lang="bn-BD" sz="3600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সময়ঃ 	- ৪৫ মিনিট</a:t>
            </a:r>
          </a:p>
        </p:txBody>
      </p:sp>
      <p:sp>
        <p:nvSpPr>
          <p:cNvPr id="4" name="Horizontal Scroll 3"/>
          <p:cNvSpPr/>
          <p:nvPr/>
        </p:nvSpPr>
        <p:spPr>
          <a:xfrm>
            <a:off x="2209800" y="304800"/>
            <a:ext cx="5029200" cy="1752600"/>
          </a:xfrm>
          <a:prstGeom prst="horizontalScroll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b="1" u="sng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5400" b="1" u="sng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strip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ashreg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arrow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514" y="1295400"/>
            <a:ext cx="8494486" cy="51054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838200"/>
            <a:ext cx="8229600" cy="525515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ndex.jpg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990600"/>
            <a:ext cx="8229600" cy="46085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228600"/>
            <a:ext cx="8229600" cy="62762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04.jpg"/>
          <p:cNvPicPr>
            <a:picLocks noChangeAspect="1"/>
          </p:cNvPicPr>
          <p:nvPr/>
        </p:nvPicPr>
        <p:blipFill>
          <a:blip r:embed="rId2"/>
          <a:srcRect t="18518"/>
          <a:stretch>
            <a:fillRect/>
          </a:stretch>
        </p:blipFill>
        <p:spPr>
          <a:xfrm>
            <a:off x="457200" y="838200"/>
            <a:ext cx="8229600" cy="5181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s (3)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457200"/>
            <a:ext cx="8229600" cy="582544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1107</TotalTime>
  <Words>11</Words>
  <Application>Microsoft Office PowerPoint</Application>
  <PresentationFormat>On-screen Show (4:3)</PresentationFormat>
  <Paragraphs>16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Paper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382</cp:revision>
  <dcterms:created xsi:type="dcterms:W3CDTF">2006-08-16T00:00:00Z</dcterms:created>
  <dcterms:modified xsi:type="dcterms:W3CDTF">2020-05-09T18:00:49Z</dcterms:modified>
</cp:coreProperties>
</file>